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7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7BCC60-EB3F-439D-A4D6-B2BCCD48121A}" type="doc">
      <dgm:prSet loTypeId="urn:microsoft.com/office/officeart/2005/8/layout/matrix1" loCatId="matrix" qsTypeId="urn:microsoft.com/office/officeart/2005/8/quickstyle/3d3" qsCatId="3D" csTypeId="urn:microsoft.com/office/officeart/2005/8/colors/colorful2" csCatId="colorful" phldr="1"/>
      <dgm:spPr/>
      <dgm:t>
        <a:bodyPr/>
        <a:lstStyle/>
        <a:p>
          <a:endParaRPr lang="en-US"/>
        </a:p>
      </dgm:t>
    </dgm:pt>
    <dgm:pt modelId="{96BD76B5-6E72-4AD7-9FB7-AB33DE12EE73}">
      <dgm:prSet phldrT="[Text]"/>
      <dgm:spPr/>
      <dgm:t>
        <a:bodyPr/>
        <a:lstStyle/>
        <a:p>
          <a:r>
            <a:rPr lang="en-US" dirty="0">
              <a:effectLst>
                <a:outerShdw blurRad="38100" dist="38100" dir="2700000" algn="tl">
                  <a:srgbClr val="000000">
                    <a:alpha val="43137"/>
                  </a:srgbClr>
                </a:outerShdw>
              </a:effectLst>
            </a:rPr>
            <a:t>STEM</a:t>
          </a:r>
        </a:p>
      </dgm:t>
    </dgm:pt>
    <dgm:pt modelId="{FAC26629-0D06-4028-9768-4B1851BC3D93}" type="parTrans" cxnId="{AE23109C-23C0-4C51-A704-48084D911B89}">
      <dgm:prSet/>
      <dgm:spPr/>
      <dgm:t>
        <a:bodyPr/>
        <a:lstStyle/>
        <a:p>
          <a:endParaRPr lang="en-US"/>
        </a:p>
      </dgm:t>
    </dgm:pt>
    <dgm:pt modelId="{4E047F47-43BD-4802-82B5-2B5A4B6B45B6}" type="sibTrans" cxnId="{AE23109C-23C0-4C51-A704-48084D911B89}">
      <dgm:prSet/>
      <dgm:spPr/>
      <dgm:t>
        <a:bodyPr/>
        <a:lstStyle/>
        <a:p>
          <a:endParaRPr lang="en-US"/>
        </a:p>
      </dgm:t>
    </dgm:pt>
    <dgm:pt modelId="{FEA9B624-1462-46DE-A2D9-3DC47BEF1F7B}">
      <dgm:prSet phldrT="[Text]"/>
      <dgm:spPr/>
      <dgm:t>
        <a:bodyPr/>
        <a:lstStyle/>
        <a:p>
          <a:r>
            <a:rPr lang="en-US" dirty="0">
              <a:effectLst>
                <a:outerShdw blurRad="38100" dist="38100" dir="2700000" algn="tl">
                  <a:srgbClr val="000000">
                    <a:alpha val="43137"/>
                  </a:srgbClr>
                </a:outerShdw>
              </a:effectLst>
            </a:rPr>
            <a:t>Science</a:t>
          </a:r>
        </a:p>
      </dgm:t>
    </dgm:pt>
    <dgm:pt modelId="{90D4A769-A024-4C3B-BE86-9AEE60E69D33}" type="parTrans" cxnId="{C256C57C-3609-454C-AAAD-3AD5278EDFF2}">
      <dgm:prSet/>
      <dgm:spPr/>
      <dgm:t>
        <a:bodyPr/>
        <a:lstStyle/>
        <a:p>
          <a:endParaRPr lang="en-US"/>
        </a:p>
      </dgm:t>
    </dgm:pt>
    <dgm:pt modelId="{BC99B0A9-80A0-4DAD-9333-4043809F5E8E}" type="sibTrans" cxnId="{C256C57C-3609-454C-AAAD-3AD5278EDFF2}">
      <dgm:prSet/>
      <dgm:spPr/>
      <dgm:t>
        <a:bodyPr/>
        <a:lstStyle/>
        <a:p>
          <a:endParaRPr lang="en-US"/>
        </a:p>
      </dgm:t>
    </dgm:pt>
    <dgm:pt modelId="{091E869B-6EE0-4D89-A106-1F84E2EECA77}">
      <dgm:prSet phldrT="[Text]"/>
      <dgm:spPr/>
      <dgm:t>
        <a:bodyPr/>
        <a:lstStyle/>
        <a:p>
          <a:r>
            <a:rPr lang="en-US" dirty="0">
              <a:effectLst>
                <a:outerShdw blurRad="38100" dist="38100" dir="2700000" algn="tl">
                  <a:srgbClr val="000000">
                    <a:alpha val="43137"/>
                  </a:srgbClr>
                </a:outerShdw>
              </a:effectLst>
            </a:rPr>
            <a:t>Technology</a:t>
          </a:r>
        </a:p>
      </dgm:t>
    </dgm:pt>
    <dgm:pt modelId="{85ABCDBC-3967-41A4-AD6A-656C8BFF0939}" type="parTrans" cxnId="{EFFC2657-3E1C-4C76-983F-D7950644C0BC}">
      <dgm:prSet/>
      <dgm:spPr/>
      <dgm:t>
        <a:bodyPr/>
        <a:lstStyle/>
        <a:p>
          <a:endParaRPr lang="en-US"/>
        </a:p>
      </dgm:t>
    </dgm:pt>
    <dgm:pt modelId="{9AD7DE34-81F0-461A-AA9B-B564773CCF44}" type="sibTrans" cxnId="{EFFC2657-3E1C-4C76-983F-D7950644C0BC}">
      <dgm:prSet/>
      <dgm:spPr/>
      <dgm:t>
        <a:bodyPr/>
        <a:lstStyle/>
        <a:p>
          <a:endParaRPr lang="en-US"/>
        </a:p>
      </dgm:t>
    </dgm:pt>
    <dgm:pt modelId="{914AB002-BCDC-49F4-8C5B-F66AFE794024}">
      <dgm:prSet phldrT="[Text]"/>
      <dgm:spPr/>
      <dgm:t>
        <a:bodyPr/>
        <a:lstStyle/>
        <a:p>
          <a:r>
            <a:rPr lang="en-US" dirty="0">
              <a:effectLst>
                <a:outerShdw blurRad="38100" dist="38100" dir="2700000" algn="tl">
                  <a:srgbClr val="000000">
                    <a:alpha val="43137"/>
                  </a:srgbClr>
                </a:outerShdw>
              </a:effectLst>
            </a:rPr>
            <a:t>Engineering</a:t>
          </a:r>
        </a:p>
      </dgm:t>
    </dgm:pt>
    <dgm:pt modelId="{18D7C7E3-10C5-4C53-8B4F-E08B1F7C8829}" type="parTrans" cxnId="{647042B9-BE51-43EF-A09E-EA296D3ED9BA}">
      <dgm:prSet/>
      <dgm:spPr/>
      <dgm:t>
        <a:bodyPr/>
        <a:lstStyle/>
        <a:p>
          <a:endParaRPr lang="en-US"/>
        </a:p>
      </dgm:t>
    </dgm:pt>
    <dgm:pt modelId="{E1B21B3A-068D-4F9D-AC41-BC3FB6F9C2AF}" type="sibTrans" cxnId="{647042B9-BE51-43EF-A09E-EA296D3ED9BA}">
      <dgm:prSet/>
      <dgm:spPr/>
      <dgm:t>
        <a:bodyPr/>
        <a:lstStyle/>
        <a:p>
          <a:endParaRPr lang="en-US"/>
        </a:p>
      </dgm:t>
    </dgm:pt>
    <dgm:pt modelId="{D095F409-783F-4F1E-85B9-24CF286EF8CF}">
      <dgm:prSet phldrT="[Text]"/>
      <dgm:spPr/>
      <dgm:t>
        <a:bodyPr/>
        <a:lstStyle/>
        <a:p>
          <a:r>
            <a:rPr lang="en-US" dirty="0">
              <a:effectLst>
                <a:outerShdw blurRad="38100" dist="38100" dir="2700000" algn="tl">
                  <a:srgbClr val="000000">
                    <a:alpha val="43137"/>
                  </a:srgbClr>
                </a:outerShdw>
              </a:effectLst>
            </a:rPr>
            <a:t>Mathematics</a:t>
          </a:r>
        </a:p>
      </dgm:t>
    </dgm:pt>
    <dgm:pt modelId="{A03D4787-ED74-45EC-94DD-F6C44F9FAEFF}" type="parTrans" cxnId="{12C50CBA-5326-4FB4-B12B-668D3C1CDF6D}">
      <dgm:prSet/>
      <dgm:spPr/>
      <dgm:t>
        <a:bodyPr/>
        <a:lstStyle/>
        <a:p>
          <a:endParaRPr lang="en-US"/>
        </a:p>
      </dgm:t>
    </dgm:pt>
    <dgm:pt modelId="{ADEB6D75-1682-44DB-96ED-B53FB7C70DC7}" type="sibTrans" cxnId="{12C50CBA-5326-4FB4-B12B-668D3C1CDF6D}">
      <dgm:prSet/>
      <dgm:spPr/>
      <dgm:t>
        <a:bodyPr/>
        <a:lstStyle/>
        <a:p>
          <a:endParaRPr lang="en-US"/>
        </a:p>
      </dgm:t>
    </dgm:pt>
    <dgm:pt modelId="{2D4A2CED-EB57-4EEB-B364-A5CC34B0F0C6}" type="pres">
      <dgm:prSet presAssocID="{9B7BCC60-EB3F-439D-A4D6-B2BCCD48121A}" presName="diagram" presStyleCnt="0">
        <dgm:presLayoutVars>
          <dgm:chMax val="1"/>
          <dgm:dir/>
          <dgm:animLvl val="ctr"/>
          <dgm:resizeHandles val="exact"/>
        </dgm:presLayoutVars>
      </dgm:prSet>
      <dgm:spPr/>
      <dgm:t>
        <a:bodyPr/>
        <a:lstStyle/>
        <a:p>
          <a:endParaRPr lang="en-US"/>
        </a:p>
      </dgm:t>
    </dgm:pt>
    <dgm:pt modelId="{52741C68-601B-4C2B-8664-29A383EC6932}" type="pres">
      <dgm:prSet presAssocID="{9B7BCC60-EB3F-439D-A4D6-B2BCCD48121A}" presName="matrix" presStyleCnt="0"/>
      <dgm:spPr/>
    </dgm:pt>
    <dgm:pt modelId="{DDBEF6DE-499B-43B2-9411-2FF954DD6E38}" type="pres">
      <dgm:prSet presAssocID="{9B7BCC60-EB3F-439D-A4D6-B2BCCD48121A}" presName="tile1" presStyleLbl="node1" presStyleIdx="0" presStyleCnt="4"/>
      <dgm:spPr/>
      <dgm:t>
        <a:bodyPr/>
        <a:lstStyle/>
        <a:p>
          <a:endParaRPr lang="en-US"/>
        </a:p>
      </dgm:t>
    </dgm:pt>
    <dgm:pt modelId="{611EB9D7-7D2C-4252-BE9A-43CD1F44ECE3}" type="pres">
      <dgm:prSet presAssocID="{9B7BCC60-EB3F-439D-A4D6-B2BCCD48121A}" presName="tile1text" presStyleLbl="node1" presStyleIdx="0" presStyleCnt="4">
        <dgm:presLayoutVars>
          <dgm:chMax val="0"/>
          <dgm:chPref val="0"/>
          <dgm:bulletEnabled val="1"/>
        </dgm:presLayoutVars>
      </dgm:prSet>
      <dgm:spPr/>
      <dgm:t>
        <a:bodyPr/>
        <a:lstStyle/>
        <a:p>
          <a:endParaRPr lang="en-US"/>
        </a:p>
      </dgm:t>
    </dgm:pt>
    <dgm:pt modelId="{0A87A39A-5847-4DC8-890B-8EC79A9C4F3E}" type="pres">
      <dgm:prSet presAssocID="{9B7BCC60-EB3F-439D-A4D6-B2BCCD48121A}" presName="tile2" presStyleLbl="node1" presStyleIdx="1" presStyleCnt="4"/>
      <dgm:spPr/>
      <dgm:t>
        <a:bodyPr/>
        <a:lstStyle/>
        <a:p>
          <a:endParaRPr lang="en-US"/>
        </a:p>
      </dgm:t>
    </dgm:pt>
    <dgm:pt modelId="{9FBD39F0-D8FE-4507-AB0A-29A59B0C0DC0}" type="pres">
      <dgm:prSet presAssocID="{9B7BCC60-EB3F-439D-A4D6-B2BCCD48121A}" presName="tile2text" presStyleLbl="node1" presStyleIdx="1" presStyleCnt="4">
        <dgm:presLayoutVars>
          <dgm:chMax val="0"/>
          <dgm:chPref val="0"/>
          <dgm:bulletEnabled val="1"/>
        </dgm:presLayoutVars>
      </dgm:prSet>
      <dgm:spPr/>
      <dgm:t>
        <a:bodyPr/>
        <a:lstStyle/>
        <a:p>
          <a:endParaRPr lang="en-US"/>
        </a:p>
      </dgm:t>
    </dgm:pt>
    <dgm:pt modelId="{DD59670E-B55F-4888-B5D7-81E83A96069A}" type="pres">
      <dgm:prSet presAssocID="{9B7BCC60-EB3F-439D-A4D6-B2BCCD48121A}" presName="tile3" presStyleLbl="node1" presStyleIdx="2" presStyleCnt="4"/>
      <dgm:spPr/>
      <dgm:t>
        <a:bodyPr/>
        <a:lstStyle/>
        <a:p>
          <a:endParaRPr lang="en-US"/>
        </a:p>
      </dgm:t>
    </dgm:pt>
    <dgm:pt modelId="{96F3F193-1B57-4501-8B45-7179C7D20E9A}" type="pres">
      <dgm:prSet presAssocID="{9B7BCC60-EB3F-439D-A4D6-B2BCCD48121A}" presName="tile3text" presStyleLbl="node1" presStyleIdx="2" presStyleCnt="4">
        <dgm:presLayoutVars>
          <dgm:chMax val="0"/>
          <dgm:chPref val="0"/>
          <dgm:bulletEnabled val="1"/>
        </dgm:presLayoutVars>
      </dgm:prSet>
      <dgm:spPr/>
      <dgm:t>
        <a:bodyPr/>
        <a:lstStyle/>
        <a:p>
          <a:endParaRPr lang="en-US"/>
        </a:p>
      </dgm:t>
    </dgm:pt>
    <dgm:pt modelId="{1DEEF021-1222-4B90-BE5B-EA4951E1B12A}" type="pres">
      <dgm:prSet presAssocID="{9B7BCC60-EB3F-439D-A4D6-B2BCCD48121A}" presName="tile4" presStyleLbl="node1" presStyleIdx="3" presStyleCnt="4"/>
      <dgm:spPr/>
      <dgm:t>
        <a:bodyPr/>
        <a:lstStyle/>
        <a:p>
          <a:endParaRPr lang="en-US"/>
        </a:p>
      </dgm:t>
    </dgm:pt>
    <dgm:pt modelId="{D8459D47-4177-4545-89F4-54F50B2D7F45}" type="pres">
      <dgm:prSet presAssocID="{9B7BCC60-EB3F-439D-A4D6-B2BCCD48121A}" presName="tile4text" presStyleLbl="node1" presStyleIdx="3" presStyleCnt="4">
        <dgm:presLayoutVars>
          <dgm:chMax val="0"/>
          <dgm:chPref val="0"/>
          <dgm:bulletEnabled val="1"/>
        </dgm:presLayoutVars>
      </dgm:prSet>
      <dgm:spPr/>
      <dgm:t>
        <a:bodyPr/>
        <a:lstStyle/>
        <a:p>
          <a:endParaRPr lang="en-US"/>
        </a:p>
      </dgm:t>
    </dgm:pt>
    <dgm:pt modelId="{922C73FB-77EF-4405-8C0C-FEA94E397D88}" type="pres">
      <dgm:prSet presAssocID="{9B7BCC60-EB3F-439D-A4D6-B2BCCD48121A}" presName="centerTile" presStyleLbl="fgShp" presStyleIdx="0" presStyleCnt="1">
        <dgm:presLayoutVars>
          <dgm:chMax val="0"/>
          <dgm:chPref val="0"/>
        </dgm:presLayoutVars>
      </dgm:prSet>
      <dgm:spPr/>
      <dgm:t>
        <a:bodyPr/>
        <a:lstStyle/>
        <a:p>
          <a:endParaRPr lang="en-US"/>
        </a:p>
      </dgm:t>
    </dgm:pt>
  </dgm:ptLst>
  <dgm:cxnLst>
    <dgm:cxn modelId="{EE3F6AE8-FB7D-47EC-9025-A9AE256DF34A}" type="presOf" srcId="{914AB002-BCDC-49F4-8C5B-F66AFE794024}" destId="{96F3F193-1B57-4501-8B45-7179C7D20E9A}" srcOrd="1" destOrd="0" presId="urn:microsoft.com/office/officeart/2005/8/layout/matrix1"/>
    <dgm:cxn modelId="{5DEED1B4-D8DE-46A9-990D-E9748E82CFB6}" type="presOf" srcId="{FEA9B624-1462-46DE-A2D9-3DC47BEF1F7B}" destId="{DDBEF6DE-499B-43B2-9411-2FF954DD6E38}" srcOrd="0" destOrd="0" presId="urn:microsoft.com/office/officeart/2005/8/layout/matrix1"/>
    <dgm:cxn modelId="{EFFC2657-3E1C-4C76-983F-D7950644C0BC}" srcId="{96BD76B5-6E72-4AD7-9FB7-AB33DE12EE73}" destId="{091E869B-6EE0-4D89-A106-1F84E2EECA77}" srcOrd="1" destOrd="0" parTransId="{85ABCDBC-3967-41A4-AD6A-656C8BFF0939}" sibTransId="{9AD7DE34-81F0-461A-AA9B-B564773CCF44}"/>
    <dgm:cxn modelId="{D626E371-972B-4784-B410-B110EF07ED74}" type="presOf" srcId="{914AB002-BCDC-49F4-8C5B-F66AFE794024}" destId="{DD59670E-B55F-4888-B5D7-81E83A96069A}" srcOrd="0" destOrd="0" presId="urn:microsoft.com/office/officeart/2005/8/layout/matrix1"/>
    <dgm:cxn modelId="{622A5EC7-C238-4FF8-816B-95C450FEF4BE}" type="presOf" srcId="{091E869B-6EE0-4D89-A106-1F84E2EECA77}" destId="{0A87A39A-5847-4DC8-890B-8EC79A9C4F3E}" srcOrd="0" destOrd="0" presId="urn:microsoft.com/office/officeart/2005/8/layout/matrix1"/>
    <dgm:cxn modelId="{82CF667B-C30F-41C3-A468-342C9DC81304}" type="presOf" srcId="{9B7BCC60-EB3F-439D-A4D6-B2BCCD48121A}" destId="{2D4A2CED-EB57-4EEB-B364-A5CC34B0F0C6}" srcOrd="0" destOrd="0" presId="urn:microsoft.com/office/officeart/2005/8/layout/matrix1"/>
    <dgm:cxn modelId="{F801E1DD-D248-4759-938D-8D79C5BB9C4D}" type="presOf" srcId="{FEA9B624-1462-46DE-A2D9-3DC47BEF1F7B}" destId="{611EB9D7-7D2C-4252-BE9A-43CD1F44ECE3}" srcOrd="1" destOrd="0" presId="urn:microsoft.com/office/officeart/2005/8/layout/matrix1"/>
    <dgm:cxn modelId="{EC721BED-C432-4F7A-807D-62F69887590E}" type="presOf" srcId="{D095F409-783F-4F1E-85B9-24CF286EF8CF}" destId="{1DEEF021-1222-4B90-BE5B-EA4951E1B12A}" srcOrd="0" destOrd="0" presId="urn:microsoft.com/office/officeart/2005/8/layout/matrix1"/>
    <dgm:cxn modelId="{C256C57C-3609-454C-AAAD-3AD5278EDFF2}" srcId="{96BD76B5-6E72-4AD7-9FB7-AB33DE12EE73}" destId="{FEA9B624-1462-46DE-A2D9-3DC47BEF1F7B}" srcOrd="0" destOrd="0" parTransId="{90D4A769-A024-4C3B-BE86-9AEE60E69D33}" sibTransId="{BC99B0A9-80A0-4DAD-9333-4043809F5E8E}"/>
    <dgm:cxn modelId="{42FD74E2-1FAA-42B4-BBFD-3028B9FC2F4E}" type="presOf" srcId="{091E869B-6EE0-4D89-A106-1F84E2EECA77}" destId="{9FBD39F0-D8FE-4507-AB0A-29A59B0C0DC0}" srcOrd="1" destOrd="0" presId="urn:microsoft.com/office/officeart/2005/8/layout/matrix1"/>
    <dgm:cxn modelId="{9F570A2C-2892-4B9B-B6AF-F7645347E75A}" type="presOf" srcId="{D095F409-783F-4F1E-85B9-24CF286EF8CF}" destId="{D8459D47-4177-4545-89F4-54F50B2D7F45}" srcOrd="1" destOrd="0" presId="urn:microsoft.com/office/officeart/2005/8/layout/matrix1"/>
    <dgm:cxn modelId="{647042B9-BE51-43EF-A09E-EA296D3ED9BA}" srcId="{96BD76B5-6E72-4AD7-9FB7-AB33DE12EE73}" destId="{914AB002-BCDC-49F4-8C5B-F66AFE794024}" srcOrd="2" destOrd="0" parTransId="{18D7C7E3-10C5-4C53-8B4F-E08B1F7C8829}" sibTransId="{E1B21B3A-068D-4F9D-AC41-BC3FB6F9C2AF}"/>
    <dgm:cxn modelId="{171F43F4-4D1F-40AD-8A86-395670DF182A}" type="presOf" srcId="{96BD76B5-6E72-4AD7-9FB7-AB33DE12EE73}" destId="{922C73FB-77EF-4405-8C0C-FEA94E397D88}" srcOrd="0" destOrd="0" presId="urn:microsoft.com/office/officeart/2005/8/layout/matrix1"/>
    <dgm:cxn modelId="{AE23109C-23C0-4C51-A704-48084D911B89}" srcId="{9B7BCC60-EB3F-439D-A4D6-B2BCCD48121A}" destId="{96BD76B5-6E72-4AD7-9FB7-AB33DE12EE73}" srcOrd="0" destOrd="0" parTransId="{FAC26629-0D06-4028-9768-4B1851BC3D93}" sibTransId="{4E047F47-43BD-4802-82B5-2B5A4B6B45B6}"/>
    <dgm:cxn modelId="{12C50CBA-5326-4FB4-B12B-668D3C1CDF6D}" srcId="{96BD76B5-6E72-4AD7-9FB7-AB33DE12EE73}" destId="{D095F409-783F-4F1E-85B9-24CF286EF8CF}" srcOrd="3" destOrd="0" parTransId="{A03D4787-ED74-45EC-94DD-F6C44F9FAEFF}" sibTransId="{ADEB6D75-1682-44DB-96ED-B53FB7C70DC7}"/>
    <dgm:cxn modelId="{FC0A8839-9002-49AF-9AA4-ABD6A6FDFC0F}" type="presParOf" srcId="{2D4A2CED-EB57-4EEB-B364-A5CC34B0F0C6}" destId="{52741C68-601B-4C2B-8664-29A383EC6932}" srcOrd="0" destOrd="0" presId="urn:microsoft.com/office/officeart/2005/8/layout/matrix1"/>
    <dgm:cxn modelId="{2F037448-79FB-47B2-BEA3-A7EE4FC7B2ED}" type="presParOf" srcId="{52741C68-601B-4C2B-8664-29A383EC6932}" destId="{DDBEF6DE-499B-43B2-9411-2FF954DD6E38}" srcOrd="0" destOrd="0" presId="urn:microsoft.com/office/officeart/2005/8/layout/matrix1"/>
    <dgm:cxn modelId="{885459A6-BE66-4394-88A9-738E5E553DE3}" type="presParOf" srcId="{52741C68-601B-4C2B-8664-29A383EC6932}" destId="{611EB9D7-7D2C-4252-BE9A-43CD1F44ECE3}" srcOrd="1" destOrd="0" presId="urn:microsoft.com/office/officeart/2005/8/layout/matrix1"/>
    <dgm:cxn modelId="{4D2A9935-BD1C-4151-9452-E046D8D86AA1}" type="presParOf" srcId="{52741C68-601B-4C2B-8664-29A383EC6932}" destId="{0A87A39A-5847-4DC8-890B-8EC79A9C4F3E}" srcOrd="2" destOrd="0" presId="urn:microsoft.com/office/officeart/2005/8/layout/matrix1"/>
    <dgm:cxn modelId="{C02D0AA7-A46D-403B-8C58-E6502131467D}" type="presParOf" srcId="{52741C68-601B-4C2B-8664-29A383EC6932}" destId="{9FBD39F0-D8FE-4507-AB0A-29A59B0C0DC0}" srcOrd="3" destOrd="0" presId="urn:microsoft.com/office/officeart/2005/8/layout/matrix1"/>
    <dgm:cxn modelId="{65C0EF33-9E2A-4705-ACFF-DBB393B4FA15}" type="presParOf" srcId="{52741C68-601B-4C2B-8664-29A383EC6932}" destId="{DD59670E-B55F-4888-B5D7-81E83A96069A}" srcOrd="4" destOrd="0" presId="urn:microsoft.com/office/officeart/2005/8/layout/matrix1"/>
    <dgm:cxn modelId="{1D4CF510-36ED-4F02-98AE-AAE181D00D55}" type="presParOf" srcId="{52741C68-601B-4C2B-8664-29A383EC6932}" destId="{96F3F193-1B57-4501-8B45-7179C7D20E9A}" srcOrd="5" destOrd="0" presId="urn:microsoft.com/office/officeart/2005/8/layout/matrix1"/>
    <dgm:cxn modelId="{DB031D3D-A73C-4337-A068-C5AE388DFC41}" type="presParOf" srcId="{52741C68-601B-4C2B-8664-29A383EC6932}" destId="{1DEEF021-1222-4B90-BE5B-EA4951E1B12A}" srcOrd="6" destOrd="0" presId="urn:microsoft.com/office/officeart/2005/8/layout/matrix1"/>
    <dgm:cxn modelId="{9482624C-2551-404E-AF1E-B473B5F0C7B6}" type="presParOf" srcId="{52741C68-601B-4C2B-8664-29A383EC6932}" destId="{D8459D47-4177-4545-89F4-54F50B2D7F45}" srcOrd="7" destOrd="0" presId="urn:microsoft.com/office/officeart/2005/8/layout/matrix1"/>
    <dgm:cxn modelId="{27383F7C-93E1-456C-9A9D-D3568B4F443C}" type="presParOf" srcId="{2D4A2CED-EB57-4EEB-B364-A5CC34B0F0C6}" destId="{922C73FB-77EF-4405-8C0C-FEA94E397D88}"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C6886C-412B-49DC-A522-BD74CCF14BB7}" type="doc">
      <dgm:prSet loTypeId="urn:microsoft.com/office/officeart/2005/8/layout/hierarchy6" loCatId="hierarchy" qsTypeId="urn:microsoft.com/office/officeart/2005/8/quickstyle/3d1" qsCatId="3D" csTypeId="urn:microsoft.com/office/officeart/2005/8/colors/accent1_2" csCatId="accent1" phldr="1"/>
      <dgm:spPr/>
      <dgm:t>
        <a:bodyPr/>
        <a:lstStyle/>
        <a:p>
          <a:endParaRPr lang="en-US"/>
        </a:p>
      </dgm:t>
    </dgm:pt>
    <dgm:pt modelId="{9B56EDB9-39FB-4654-8364-33307A0E0D6F}">
      <dgm:prSet phldrT="[Text]" custT="1"/>
      <dgm:spPr/>
      <dgm:t>
        <a:bodyPr/>
        <a:lstStyle/>
        <a:p>
          <a:r>
            <a:rPr lang="en-US" sz="3600" dirty="0" smtClean="0">
              <a:effectLst>
                <a:outerShdw blurRad="38100" dist="38100" dir="2700000" algn="tl">
                  <a:srgbClr val="000000">
                    <a:alpha val="43137"/>
                  </a:srgbClr>
                </a:outerShdw>
              </a:effectLst>
            </a:rPr>
            <a:t>Appraisal</a:t>
          </a:r>
          <a:endParaRPr lang="en-US" sz="3600" dirty="0">
            <a:effectLst>
              <a:outerShdw blurRad="38100" dist="38100" dir="2700000" algn="tl">
                <a:srgbClr val="000000">
                  <a:alpha val="43137"/>
                </a:srgbClr>
              </a:outerShdw>
            </a:effectLst>
          </a:endParaRPr>
        </a:p>
      </dgm:t>
    </dgm:pt>
    <dgm:pt modelId="{DA0FBCE6-1B46-41E2-B770-ED9B0D86C77A}" type="parTrans" cxnId="{E7A87908-5835-4EBF-B72A-4C1FA11C83E9}">
      <dgm:prSet/>
      <dgm:spPr/>
      <dgm:t>
        <a:bodyPr/>
        <a:lstStyle/>
        <a:p>
          <a:endParaRPr lang="en-US"/>
        </a:p>
      </dgm:t>
    </dgm:pt>
    <dgm:pt modelId="{1EE57D8A-53F0-497B-8D7B-D9922524FD37}" type="sibTrans" cxnId="{E7A87908-5835-4EBF-B72A-4C1FA11C83E9}">
      <dgm:prSet/>
      <dgm:spPr/>
      <dgm:t>
        <a:bodyPr/>
        <a:lstStyle/>
        <a:p>
          <a:endParaRPr lang="en-US"/>
        </a:p>
      </dgm:t>
    </dgm:pt>
    <dgm:pt modelId="{39AE2B1C-6A79-405E-A85B-7DE8909CA2D4}">
      <dgm:prSet phldrT="[Text]" custT="1"/>
      <dgm:spPr/>
      <dgm:t>
        <a:bodyPr/>
        <a:lstStyle/>
        <a:p>
          <a:r>
            <a:rPr lang="en-US" sz="2000" dirty="0" smtClean="0">
              <a:effectLst>
                <a:outerShdw blurRad="38100" dist="38100" dir="2700000" algn="tl">
                  <a:srgbClr val="000000">
                    <a:alpha val="43137"/>
                  </a:srgbClr>
                </a:outerShdw>
              </a:effectLst>
            </a:rPr>
            <a:t>Enrichment</a:t>
          </a:r>
          <a:endParaRPr lang="en-US" sz="2000" dirty="0">
            <a:effectLst>
              <a:outerShdw blurRad="38100" dist="38100" dir="2700000" algn="tl">
                <a:srgbClr val="000000">
                  <a:alpha val="43137"/>
                </a:srgbClr>
              </a:outerShdw>
            </a:effectLst>
          </a:endParaRPr>
        </a:p>
      </dgm:t>
    </dgm:pt>
    <dgm:pt modelId="{A01F87BF-B510-4486-83E9-D4CEC3D04B5E}" type="parTrans" cxnId="{95154F93-F432-4A24-84D0-06C67FE36EE2}">
      <dgm:prSet/>
      <dgm:spPr>
        <a:ln>
          <a:solidFill>
            <a:schemeClr val="accent1"/>
          </a:solidFill>
        </a:ln>
      </dgm:spPr>
      <dgm:t>
        <a:bodyPr/>
        <a:lstStyle/>
        <a:p>
          <a:endParaRPr lang="en-US"/>
        </a:p>
      </dgm:t>
    </dgm:pt>
    <dgm:pt modelId="{87E9A6B1-94C5-47F0-B18C-8E46681D812C}" type="sibTrans" cxnId="{95154F93-F432-4A24-84D0-06C67FE36EE2}">
      <dgm:prSet/>
      <dgm:spPr/>
      <dgm:t>
        <a:bodyPr/>
        <a:lstStyle/>
        <a:p>
          <a:endParaRPr lang="en-US"/>
        </a:p>
      </dgm:t>
    </dgm:pt>
    <dgm:pt modelId="{D82DEC39-86E2-4243-B657-8ED825A37105}">
      <dgm:prSet phldrT="[Text]"/>
      <dgm:spPr/>
      <dgm:t>
        <a:bodyPr/>
        <a:lstStyle/>
        <a:p>
          <a:r>
            <a:rPr lang="en-US" b="0" dirty="0" smtClean="0">
              <a:effectLst>
                <a:outerShdw blurRad="38100" dist="38100" dir="2700000" algn="tl">
                  <a:srgbClr val="000000">
                    <a:alpha val="43137"/>
                  </a:srgbClr>
                </a:outerShdw>
              </a:effectLst>
            </a:rPr>
            <a:t>Remediation</a:t>
          </a:r>
          <a:endParaRPr lang="en-US" b="0" dirty="0">
            <a:effectLst>
              <a:outerShdw blurRad="38100" dist="38100" dir="2700000" algn="tl">
                <a:srgbClr val="000000">
                  <a:alpha val="43137"/>
                </a:srgbClr>
              </a:outerShdw>
            </a:effectLst>
          </a:endParaRPr>
        </a:p>
      </dgm:t>
    </dgm:pt>
    <dgm:pt modelId="{D02314B5-1DE7-4F5B-9966-C1B6559E18B6}" type="parTrans" cxnId="{5864B0B9-9EEF-412A-8A25-53C6379F93CF}">
      <dgm:prSet/>
      <dgm:spPr>
        <a:ln>
          <a:solidFill>
            <a:schemeClr val="accent1"/>
          </a:solidFill>
        </a:ln>
      </dgm:spPr>
      <dgm:t>
        <a:bodyPr/>
        <a:lstStyle/>
        <a:p>
          <a:endParaRPr lang="en-US"/>
        </a:p>
      </dgm:t>
    </dgm:pt>
    <dgm:pt modelId="{2FAEBF83-B9F9-4E91-8840-1DCB5E88B7B8}" type="sibTrans" cxnId="{5864B0B9-9EEF-412A-8A25-53C6379F93CF}">
      <dgm:prSet/>
      <dgm:spPr/>
      <dgm:t>
        <a:bodyPr/>
        <a:lstStyle/>
        <a:p>
          <a:endParaRPr lang="en-US"/>
        </a:p>
      </dgm:t>
    </dgm:pt>
    <dgm:pt modelId="{E9DA49A2-660D-4DAB-9FAA-D931B686C256}">
      <dgm:prSet phldrT="[Text]"/>
      <dgm:spPr/>
      <dgm:t>
        <a:bodyPr/>
        <a:lstStyle/>
        <a:p>
          <a:r>
            <a:rPr lang="en-US" dirty="0" smtClean="0">
              <a:effectLst>
                <a:outerShdw blurRad="38100" dist="38100" dir="2700000" algn="tl">
                  <a:srgbClr val="000000">
                    <a:alpha val="43137"/>
                  </a:srgbClr>
                </a:outerShdw>
              </a:effectLst>
            </a:rPr>
            <a:t>Ongoing Assessment</a:t>
          </a:r>
          <a:endParaRPr lang="en-US" dirty="0">
            <a:effectLst>
              <a:outerShdw blurRad="38100" dist="38100" dir="2700000" algn="tl">
                <a:srgbClr val="000000">
                  <a:alpha val="43137"/>
                </a:srgbClr>
              </a:outerShdw>
            </a:effectLst>
          </a:endParaRPr>
        </a:p>
      </dgm:t>
    </dgm:pt>
    <dgm:pt modelId="{2A67E856-19C7-4FD8-B0A8-EC4B371DA62E}" type="parTrans" cxnId="{0C8244D7-6F73-4E48-A252-C59326EA2002}">
      <dgm:prSet/>
      <dgm:spPr/>
      <dgm:t>
        <a:bodyPr/>
        <a:lstStyle/>
        <a:p>
          <a:endParaRPr lang="en-US"/>
        </a:p>
      </dgm:t>
    </dgm:pt>
    <dgm:pt modelId="{A10F51EF-990F-43E7-BF34-BF03180DD09C}" type="sibTrans" cxnId="{0C8244D7-6F73-4E48-A252-C59326EA2002}">
      <dgm:prSet/>
      <dgm:spPr/>
      <dgm:t>
        <a:bodyPr/>
        <a:lstStyle/>
        <a:p>
          <a:endParaRPr lang="en-US"/>
        </a:p>
      </dgm:t>
    </dgm:pt>
    <dgm:pt modelId="{AD8FFA8E-63A9-4008-875D-311B0C39D959}">
      <dgm:prSet phldrT="[Text]"/>
      <dgm:spPr/>
      <dgm:t>
        <a:bodyPr/>
        <a:lstStyle/>
        <a:p>
          <a:r>
            <a:rPr lang="en-US" dirty="0" smtClean="0"/>
            <a:t>Factual</a:t>
          </a:r>
          <a:endParaRPr lang="en-US" dirty="0"/>
        </a:p>
      </dgm:t>
    </dgm:pt>
    <dgm:pt modelId="{57528750-EC97-42EB-AFD9-51051AE03AF4}" type="parTrans" cxnId="{20E87080-9354-4A34-81C7-948783563EF6}">
      <dgm:prSet/>
      <dgm:spPr/>
      <dgm:t>
        <a:bodyPr/>
        <a:lstStyle/>
        <a:p>
          <a:endParaRPr lang="en-US"/>
        </a:p>
      </dgm:t>
    </dgm:pt>
    <dgm:pt modelId="{0A959346-5C2F-40E8-8BDE-D19B4108FB6D}" type="sibTrans" cxnId="{20E87080-9354-4A34-81C7-948783563EF6}">
      <dgm:prSet/>
      <dgm:spPr/>
      <dgm:t>
        <a:bodyPr/>
        <a:lstStyle/>
        <a:p>
          <a:endParaRPr lang="en-US"/>
        </a:p>
      </dgm:t>
    </dgm:pt>
    <dgm:pt modelId="{8BE7D949-769E-476C-A172-3B42C5D7B5C0}">
      <dgm:prSet phldrT="[Text]"/>
      <dgm:spPr/>
      <dgm:t>
        <a:bodyPr/>
        <a:lstStyle/>
        <a:p>
          <a:r>
            <a:rPr lang="en-US" dirty="0" smtClean="0"/>
            <a:t>Mechanical</a:t>
          </a:r>
          <a:endParaRPr lang="en-US" dirty="0"/>
        </a:p>
      </dgm:t>
    </dgm:pt>
    <dgm:pt modelId="{602836C5-8281-4574-9B5B-3DF8FBF08893}" type="parTrans" cxnId="{8F6140A3-BE91-41D2-8934-D12A80B9D650}">
      <dgm:prSet/>
      <dgm:spPr/>
      <dgm:t>
        <a:bodyPr/>
        <a:lstStyle/>
        <a:p>
          <a:endParaRPr lang="en-US"/>
        </a:p>
      </dgm:t>
    </dgm:pt>
    <dgm:pt modelId="{1E724A63-70B0-46B2-A53C-F7508D5472AC}" type="sibTrans" cxnId="{8F6140A3-BE91-41D2-8934-D12A80B9D650}">
      <dgm:prSet/>
      <dgm:spPr/>
      <dgm:t>
        <a:bodyPr/>
        <a:lstStyle/>
        <a:p>
          <a:endParaRPr lang="en-US"/>
        </a:p>
      </dgm:t>
    </dgm:pt>
    <dgm:pt modelId="{0C63D39C-9390-402B-B3CD-1AE15AA08E76}">
      <dgm:prSet phldrT="[Text]"/>
      <dgm:spPr/>
      <dgm:t>
        <a:bodyPr/>
        <a:lstStyle/>
        <a:p>
          <a:r>
            <a:rPr lang="en-US" dirty="0" smtClean="0"/>
            <a:t>Proficiency</a:t>
          </a:r>
          <a:endParaRPr lang="en-US" dirty="0"/>
        </a:p>
      </dgm:t>
    </dgm:pt>
    <dgm:pt modelId="{27335C63-4145-4979-BA12-3863D15150C9}" type="parTrans" cxnId="{6C51D39B-84A5-4AE6-9B70-D05E566D99BD}">
      <dgm:prSet/>
      <dgm:spPr/>
      <dgm:t>
        <a:bodyPr/>
        <a:lstStyle/>
        <a:p>
          <a:endParaRPr lang="en-US"/>
        </a:p>
      </dgm:t>
    </dgm:pt>
    <dgm:pt modelId="{2E427B14-FCB8-4AD9-981F-30B8D0EAC570}" type="sibTrans" cxnId="{6C51D39B-84A5-4AE6-9B70-D05E566D99BD}">
      <dgm:prSet/>
      <dgm:spPr/>
      <dgm:t>
        <a:bodyPr/>
        <a:lstStyle/>
        <a:p>
          <a:endParaRPr lang="en-US"/>
        </a:p>
      </dgm:t>
    </dgm:pt>
    <dgm:pt modelId="{B530F76E-C11F-4149-AC59-A6308F1D94ED}">
      <dgm:prSet phldrT="[Text]"/>
      <dgm:spPr/>
      <dgm:t>
        <a:bodyPr/>
        <a:lstStyle/>
        <a:p>
          <a:r>
            <a:rPr lang="en-US" dirty="0" smtClean="0"/>
            <a:t>Mastery</a:t>
          </a:r>
          <a:endParaRPr lang="en-US" dirty="0"/>
        </a:p>
      </dgm:t>
    </dgm:pt>
    <dgm:pt modelId="{722DC644-DE46-4424-98CD-7B407FFAFBCC}" type="parTrans" cxnId="{2BA107F6-E03C-4BEC-8AA1-CD8F128FCCA8}">
      <dgm:prSet/>
      <dgm:spPr/>
      <dgm:t>
        <a:bodyPr/>
        <a:lstStyle/>
        <a:p>
          <a:endParaRPr lang="en-US"/>
        </a:p>
      </dgm:t>
    </dgm:pt>
    <dgm:pt modelId="{E56BF085-640A-4205-B548-32693AF2C51C}" type="sibTrans" cxnId="{2BA107F6-E03C-4BEC-8AA1-CD8F128FCCA8}">
      <dgm:prSet/>
      <dgm:spPr/>
      <dgm:t>
        <a:bodyPr/>
        <a:lstStyle/>
        <a:p>
          <a:endParaRPr lang="en-US"/>
        </a:p>
      </dgm:t>
    </dgm:pt>
    <dgm:pt modelId="{25903F9A-0B73-45A7-B8D9-FB5154F415DE}">
      <dgm:prSet phldrT="[Text]"/>
      <dgm:spPr/>
      <dgm:t>
        <a:bodyPr/>
        <a:lstStyle/>
        <a:p>
          <a:r>
            <a:rPr lang="en-US" dirty="0" smtClean="0"/>
            <a:t>Creative</a:t>
          </a:r>
          <a:endParaRPr lang="en-US" dirty="0"/>
        </a:p>
      </dgm:t>
    </dgm:pt>
    <dgm:pt modelId="{C0A650BB-78EC-4928-99A2-E61BCCADC445}" type="parTrans" cxnId="{8069357D-A6FB-4A8D-99B2-73B0FFF126DC}">
      <dgm:prSet/>
      <dgm:spPr/>
      <dgm:t>
        <a:bodyPr/>
        <a:lstStyle/>
        <a:p>
          <a:endParaRPr lang="en-US"/>
        </a:p>
      </dgm:t>
    </dgm:pt>
    <dgm:pt modelId="{94C59DF8-34E4-4AC8-9E22-13C7AF4104EA}" type="sibTrans" cxnId="{8069357D-A6FB-4A8D-99B2-73B0FFF126DC}">
      <dgm:prSet/>
      <dgm:spPr/>
      <dgm:t>
        <a:bodyPr/>
        <a:lstStyle/>
        <a:p>
          <a:endParaRPr lang="en-US"/>
        </a:p>
      </dgm:t>
    </dgm:pt>
    <dgm:pt modelId="{61F5798B-49D0-43C6-8A50-3A407BE1D135}">
      <dgm:prSet phldrT="[Text]" custT="1"/>
      <dgm:spPr/>
      <dgm:t>
        <a:bodyPr/>
        <a:lstStyle/>
        <a:p>
          <a:r>
            <a:rPr lang="en-US" sz="3600" dirty="0" smtClean="0">
              <a:effectLst>
                <a:outerShdw blurRad="38100" dist="38100" dir="2700000" algn="tl">
                  <a:srgbClr val="000000">
                    <a:alpha val="43137"/>
                  </a:srgbClr>
                </a:outerShdw>
              </a:effectLst>
            </a:rPr>
            <a:t>Appraisal</a:t>
          </a:r>
          <a:endParaRPr lang="en-US" sz="3600" dirty="0">
            <a:effectLst>
              <a:outerShdw blurRad="38100" dist="38100" dir="2700000" algn="tl">
                <a:srgbClr val="000000">
                  <a:alpha val="43137"/>
                </a:srgbClr>
              </a:outerShdw>
            </a:effectLst>
          </a:endParaRPr>
        </a:p>
      </dgm:t>
    </dgm:pt>
    <dgm:pt modelId="{CBA35B44-CAD9-4263-B892-13711C0B57D2}" type="parTrans" cxnId="{8686BB4A-EDC6-484E-9A4C-0242FAE1CFFF}">
      <dgm:prSet/>
      <dgm:spPr/>
      <dgm:t>
        <a:bodyPr/>
        <a:lstStyle/>
        <a:p>
          <a:endParaRPr lang="en-US"/>
        </a:p>
      </dgm:t>
    </dgm:pt>
    <dgm:pt modelId="{86E8ADB7-F399-4642-9FA4-4206420E2110}" type="sibTrans" cxnId="{8686BB4A-EDC6-484E-9A4C-0242FAE1CFFF}">
      <dgm:prSet/>
      <dgm:spPr/>
      <dgm:t>
        <a:bodyPr/>
        <a:lstStyle/>
        <a:p>
          <a:endParaRPr lang="en-US"/>
        </a:p>
      </dgm:t>
    </dgm:pt>
    <dgm:pt modelId="{5025CA2B-AF48-4A82-8DA7-B7C57203EE6F}">
      <dgm:prSet phldrT="[Text]"/>
      <dgm:spPr/>
      <dgm:t>
        <a:bodyPr/>
        <a:lstStyle/>
        <a:p>
          <a:r>
            <a:rPr lang="en-US" dirty="0" smtClean="0">
              <a:effectLst>
                <a:outerShdw blurRad="38100" dist="38100" dir="2700000" algn="tl">
                  <a:srgbClr val="000000">
                    <a:alpha val="43137"/>
                  </a:srgbClr>
                </a:outerShdw>
              </a:effectLst>
            </a:rPr>
            <a:t>Apply &amp; Extend</a:t>
          </a:r>
          <a:endParaRPr lang="en-US" dirty="0">
            <a:effectLst>
              <a:outerShdw blurRad="38100" dist="38100" dir="2700000" algn="tl">
                <a:srgbClr val="000000">
                  <a:alpha val="43137"/>
                </a:srgbClr>
              </a:outerShdw>
            </a:effectLst>
          </a:endParaRPr>
        </a:p>
      </dgm:t>
    </dgm:pt>
    <dgm:pt modelId="{A889D0E5-BA98-46D1-B54C-3AEF531E2E1F}" type="parTrans" cxnId="{23332561-D478-4467-9509-313C431B4FAC}">
      <dgm:prSet/>
      <dgm:spPr/>
      <dgm:t>
        <a:bodyPr/>
        <a:lstStyle/>
        <a:p>
          <a:endParaRPr lang="en-US"/>
        </a:p>
      </dgm:t>
    </dgm:pt>
    <dgm:pt modelId="{E5670378-04FC-47EC-85A4-9B3DBD670798}" type="sibTrans" cxnId="{23332561-D478-4467-9509-313C431B4FAC}">
      <dgm:prSet/>
      <dgm:spPr/>
      <dgm:t>
        <a:bodyPr/>
        <a:lstStyle/>
        <a:p>
          <a:endParaRPr lang="en-US"/>
        </a:p>
      </dgm:t>
    </dgm:pt>
    <dgm:pt modelId="{623A6595-718E-41A3-9541-C7EBFC764BB1}" type="pres">
      <dgm:prSet presAssocID="{14C6886C-412B-49DC-A522-BD74CCF14BB7}" presName="mainComposite" presStyleCnt="0">
        <dgm:presLayoutVars>
          <dgm:chPref val="1"/>
          <dgm:dir/>
          <dgm:animOne val="branch"/>
          <dgm:animLvl val="lvl"/>
          <dgm:resizeHandles val="exact"/>
        </dgm:presLayoutVars>
      </dgm:prSet>
      <dgm:spPr/>
      <dgm:t>
        <a:bodyPr/>
        <a:lstStyle/>
        <a:p>
          <a:endParaRPr lang="en-US"/>
        </a:p>
      </dgm:t>
    </dgm:pt>
    <dgm:pt modelId="{37DA49C0-BAB3-4BFD-8DC8-3629DA483C69}" type="pres">
      <dgm:prSet presAssocID="{14C6886C-412B-49DC-A522-BD74CCF14BB7}" presName="hierFlow" presStyleCnt="0"/>
      <dgm:spPr/>
    </dgm:pt>
    <dgm:pt modelId="{37707952-C4C0-4CF8-9268-305DCA014E41}" type="pres">
      <dgm:prSet presAssocID="{14C6886C-412B-49DC-A522-BD74CCF14BB7}" presName="firstBuf" presStyleCnt="0"/>
      <dgm:spPr/>
    </dgm:pt>
    <dgm:pt modelId="{A7D069B1-FC17-49A8-8B6E-39F95DCD2868}" type="pres">
      <dgm:prSet presAssocID="{14C6886C-412B-49DC-A522-BD74CCF14BB7}" presName="hierChild1" presStyleCnt="0">
        <dgm:presLayoutVars>
          <dgm:chPref val="1"/>
          <dgm:animOne val="branch"/>
          <dgm:animLvl val="lvl"/>
        </dgm:presLayoutVars>
      </dgm:prSet>
      <dgm:spPr/>
    </dgm:pt>
    <dgm:pt modelId="{DB91F54C-5684-4636-A39C-93B18597C4B9}" type="pres">
      <dgm:prSet presAssocID="{9B56EDB9-39FB-4654-8364-33307A0E0D6F}" presName="Name14" presStyleCnt="0"/>
      <dgm:spPr/>
    </dgm:pt>
    <dgm:pt modelId="{CB8333CB-827A-471B-B71A-63D5289CC1F2}" type="pres">
      <dgm:prSet presAssocID="{9B56EDB9-39FB-4654-8364-33307A0E0D6F}" presName="level1Shape" presStyleLbl="node0" presStyleIdx="0" presStyleCnt="1" custScaleX="299731" custScaleY="105651">
        <dgm:presLayoutVars>
          <dgm:chPref val="3"/>
        </dgm:presLayoutVars>
      </dgm:prSet>
      <dgm:spPr/>
      <dgm:t>
        <a:bodyPr/>
        <a:lstStyle/>
        <a:p>
          <a:endParaRPr lang="en-US"/>
        </a:p>
      </dgm:t>
    </dgm:pt>
    <dgm:pt modelId="{5ADE8AF6-F367-4D8B-A57C-41AFE16941FE}" type="pres">
      <dgm:prSet presAssocID="{9B56EDB9-39FB-4654-8364-33307A0E0D6F}" presName="hierChild2" presStyleCnt="0"/>
      <dgm:spPr/>
    </dgm:pt>
    <dgm:pt modelId="{EFAB1F3F-FBF4-4248-A1AB-1C2D07326B2C}" type="pres">
      <dgm:prSet presAssocID="{A01F87BF-B510-4486-83E9-D4CEC3D04B5E}" presName="Name19" presStyleLbl="parChTrans1D2" presStyleIdx="0" presStyleCnt="2"/>
      <dgm:spPr/>
      <dgm:t>
        <a:bodyPr/>
        <a:lstStyle/>
        <a:p>
          <a:endParaRPr lang="en-US"/>
        </a:p>
      </dgm:t>
    </dgm:pt>
    <dgm:pt modelId="{34D0FD7C-25B4-4C6F-BF94-BD74A1F507E7}" type="pres">
      <dgm:prSet presAssocID="{39AE2B1C-6A79-405E-A85B-7DE8909CA2D4}" presName="Name21" presStyleCnt="0"/>
      <dgm:spPr/>
    </dgm:pt>
    <dgm:pt modelId="{93C47937-635D-4E76-93B7-9DCA2C53393B}" type="pres">
      <dgm:prSet presAssocID="{39AE2B1C-6A79-405E-A85B-7DE8909CA2D4}" presName="level2Shape" presStyleLbl="node2" presStyleIdx="0" presStyleCnt="2" custScaleX="148835" custScaleY="79281"/>
      <dgm:spPr/>
      <dgm:t>
        <a:bodyPr/>
        <a:lstStyle/>
        <a:p>
          <a:endParaRPr lang="en-US"/>
        </a:p>
      </dgm:t>
    </dgm:pt>
    <dgm:pt modelId="{7B43BD07-F99B-44E0-A2CF-E214E3AA4764}" type="pres">
      <dgm:prSet presAssocID="{39AE2B1C-6A79-405E-A85B-7DE8909CA2D4}" presName="hierChild3" presStyleCnt="0"/>
      <dgm:spPr/>
    </dgm:pt>
    <dgm:pt modelId="{701987DF-B570-4F90-9DA8-7778416F1AE1}" type="pres">
      <dgm:prSet presAssocID="{D02314B5-1DE7-4F5B-9966-C1B6559E18B6}" presName="Name19" presStyleLbl="parChTrans1D2" presStyleIdx="1" presStyleCnt="2"/>
      <dgm:spPr/>
      <dgm:t>
        <a:bodyPr/>
        <a:lstStyle/>
        <a:p>
          <a:endParaRPr lang="en-US"/>
        </a:p>
      </dgm:t>
    </dgm:pt>
    <dgm:pt modelId="{596659CE-0761-4BA7-B805-271D3CFC8D1F}" type="pres">
      <dgm:prSet presAssocID="{D82DEC39-86E2-4243-B657-8ED825A37105}" presName="Name21" presStyleCnt="0"/>
      <dgm:spPr/>
    </dgm:pt>
    <dgm:pt modelId="{46518C8E-73C2-4279-8D1B-EFB42D81A095}" type="pres">
      <dgm:prSet presAssocID="{D82DEC39-86E2-4243-B657-8ED825A37105}" presName="level2Shape" presStyleLbl="node2" presStyleIdx="1" presStyleCnt="2" custScaleX="165319" custScaleY="90067"/>
      <dgm:spPr/>
      <dgm:t>
        <a:bodyPr/>
        <a:lstStyle/>
        <a:p>
          <a:endParaRPr lang="en-US"/>
        </a:p>
      </dgm:t>
    </dgm:pt>
    <dgm:pt modelId="{B3DA3A58-ABD8-4CA6-9B0F-CE23BC72D32E}" type="pres">
      <dgm:prSet presAssocID="{D82DEC39-86E2-4243-B657-8ED825A37105}" presName="hierChild3" presStyleCnt="0"/>
      <dgm:spPr/>
    </dgm:pt>
    <dgm:pt modelId="{FB0DAAFB-B889-457F-B375-B47D6373FD89}" type="pres">
      <dgm:prSet presAssocID="{2A67E856-19C7-4FD8-B0A8-EC4B371DA62E}" presName="Name19" presStyleLbl="parChTrans1D3" presStyleIdx="0" presStyleCnt="1"/>
      <dgm:spPr/>
      <dgm:t>
        <a:bodyPr/>
        <a:lstStyle/>
        <a:p>
          <a:endParaRPr lang="en-US"/>
        </a:p>
      </dgm:t>
    </dgm:pt>
    <dgm:pt modelId="{4F01CC9B-3413-42E4-A1DE-31054BC572CB}" type="pres">
      <dgm:prSet presAssocID="{E9DA49A2-660D-4DAB-9FAA-D931B686C256}" presName="Name21" presStyleCnt="0"/>
      <dgm:spPr/>
    </dgm:pt>
    <dgm:pt modelId="{6E4FF67B-9B14-470B-AFAB-C812A4A70521}" type="pres">
      <dgm:prSet presAssocID="{E9DA49A2-660D-4DAB-9FAA-D931B686C256}" presName="level2Shape" presStyleLbl="node3" presStyleIdx="0" presStyleCnt="1" custScaleX="152257" custLinFactNeighborX="-160" custLinFactNeighborY="20072"/>
      <dgm:spPr/>
      <dgm:t>
        <a:bodyPr/>
        <a:lstStyle/>
        <a:p>
          <a:endParaRPr lang="en-US"/>
        </a:p>
      </dgm:t>
    </dgm:pt>
    <dgm:pt modelId="{8B21EF9D-9F69-42D6-B035-F741B102EE2D}" type="pres">
      <dgm:prSet presAssocID="{E9DA49A2-660D-4DAB-9FAA-D931B686C256}" presName="hierChild3" presStyleCnt="0"/>
      <dgm:spPr/>
    </dgm:pt>
    <dgm:pt modelId="{D7F48637-8CB0-4137-A250-8AF3A6814507}" type="pres">
      <dgm:prSet presAssocID="{A889D0E5-BA98-46D1-B54C-3AEF531E2E1F}" presName="Name19" presStyleLbl="parChTrans1D4" presStyleIdx="0" presStyleCnt="2"/>
      <dgm:spPr/>
      <dgm:t>
        <a:bodyPr/>
        <a:lstStyle/>
        <a:p>
          <a:endParaRPr lang="en-US"/>
        </a:p>
      </dgm:t>
    </dgm:pt>
    <dgm:pt modelId="{1A41282F-6DCB-4093-97E4-B24A868151BC}" type="pres">
      <dgm:prSet presAssocID="{5025CA2B-AF48-4A82-8DA7-B7C57203EE6F}" presName="Name21" presStyleCnt="0"/>
      <dgm:spPr/>
    </dgm:pt>
    <dgm:pt modelId="{882AD422-24BF-49AB-96C1-695E94D7A84C}" type="pres">
      <dgm:prSet presAssocID="{5025CA2B-AF48-4A82-8DA7-B7C57203EE6F}" presName="level2Shape" presStyleLbl="node4" presStyleIdx="0" presStyleCnt="2" custScaleX="190585"/>
      <dgm:spPr/>
      <dgm:t>
        <a:bodyPr/>
        <a:lstStyle/>
        <a:p>
          <a:endParaRPr lang="en-US"/>
        </a:p>
      </dgm:t>
    </dgm:pt>
    <dgm:pt modelId="{A48020B2-7645-476C-82E8-5FEDC79DEA67}" type="pres">
      <dgm:prSet presAssocID="{5025CA2B-AF48-4A82-8DA7-B7C57203EE6F}" presName="hierChild3" presStyleCnt="0"/>
      <dgm:spPr/>
    </dgm:pt>
    <dgm:pt modelId="{430957BD-24E3-48B7-9FA5-F2380EF6536D}" type="pres">
      <dgm:prSet presAssocID="{CBA35B44-CAD9-4263-B892-13711C0B57D2}" presName="Name19" presStyleLbl="parChTrans1D4" presStyleIdx="1" presStyleCnt="2"/>
      <dgm:spPr/>
      <dgm:t>
        <a:bodyPr/>
        <a:lstStyle/>
        <a:p>
          <a:endParaRPr lang="en-US"/>
        </a:p>
      </dgm:t>
    </dgm:pt>
    <dgm:pt modelId="{9CD94CEB-B126-4D65-A42C-66086D9A8E99}" type="pres">
      <dgm:prSet presAssocID="{61F5798B-49D0-43C6-8A50-3A407BE1D135}" presName="Name21" presStyleCnt="0"/>
      <dgm:spPr/>
    </dgm:pt>
    <dgm:pt modelId="{2D040048-4B77-4D60-9ECA-B997D39FE496}" type="pres">
      <dgm:prSet presAssocID="{61F5798B-49D0-43C6-8A50-3A407BE1D135}" presName="level2Shape" presStyleLbl="node4" presStyleIdx="1" presStyleCnt="2" custScaleX="425226"/>
      <dgm:spPr/>
      <dgm:t>
        <a:bodyPr/>
        <a:lstStyle/>
        <a:p>
          <a:endParaRPr lang="en-US"/>
        </a:p>
      </dgm:t>
    </dgm:pt>
    <dgm:pt modelId="{359FD381-10D1-4CAC-A06F-C25946597198}" type="pres">
      <dgm:prSet presAssocID="{61F5798B-49D0-43C6-8A50-3A407BE1D135}" presName="hierChild3" presStyleCnt="0"/>
      <dgm:spPr/>
    </dgm:pt>
    <dgm:pt modelId="{57444219-7F2B-40C2-A6AD-670E9E81E52A}" type="pres">
      <dgm:prSet presAssocID="{14C6886C-412B-49DC-A522-BD74CCF14BB7}" presName="bgShapesFlow" presStyleCnt="0"/>
      <dgm:spPr/>
    </dgm:pt>
    <dgm:pt modelId="{4F42A0B0-36C4-4D13-9490-30FF1742B831}" type="pres">
      <dgm:prSet presAssocID="{AD8FFA8E-63A9-4008-875D-311B0C39D959}" presName="rectComp" presStyleCnt="0"/>
      <dgm:spPr/>
    </dgm:pt>
    <dgm:pt modelId="{CBF36E09-CB9A-4267-A586-51D5DFAEB544}" type="pres">
      <dgm:prSet presAssocID="{AD8FFA8E-63A9-4008-875D-311B0C39D959}" presName="bgRect" presStyleLbl="bgShp" presStyleIdx="0" presStyleCnt="5"/>
      <dgm:spPr/>
      <dgm:t>
        <a:bodyPr/>
        <a:lstStyle/>
        <a:p>
          <a:endParaRPr lang="en-US"/>
        </a:p>
      </dgm:t>
    </dgm:pt>
    <dgm:pt modelId="{4D86E28D-157A-40A9-B6C9-C1B5246B4676}" type="pres">
      <dgm:prSet presAssocID="{AD8FFA8E-63A9-4008-875D-311B0C39D959}" presName="bgRectTx" presStyleLbl="bgShp" presStyleIdx="0" presStyleCnt="5">
        <dgm:presLayoutVars>
          <dgm:bulletEnabled val="1"/>
        </dgm:presLayoutVars>
      </dgm:prSet>
      <dgm:spPr/>
      <dgm:t>
        <a:bodyPr/>
        <a:lstStyle/>
        <a:p>
          <a:endParaRPr lang="en-US"/>
        </a:p>
      </dgm:t>
    </dgm:pt>
    <dgm:pt modelId="{0603F6DA-6D22-4B6E-8D0D-6763103B7A1A}" type="pres">
      <dgm:prSet presAssocID="{AD8FFA8E-63A9-4008-875D-311B0C39D959}" presName="spComp" presStyleCnt="0"/>
      <dgm:spPr/>
    </dgm:pt>
    <dgm:pt modelId="{E96937BE-37AB-42BF-920B-9D56EE80F495}" type="pres">
      <dgm:prSet presAssocID="{AD8FFA8E-63A9-4008-875D-311B0C39D959}" presName="vSp" presStyleCnt="0"/>
      <dgm:spPr/>
    </dgm:pt>
    <dgm:pt modelId="{A47E556E-F221-449E-9ECC-3D8D61370B45}" type="pres">
      <dgm:prSet presAssocID="{8BE7D949-769E-476C-A172-3B42C5D7B5C0}" presName="rectComp" presStyleCnt="0"/>
      <dgm:spPr/>
    </dgm:pt>
    <dgm:pt modelId="{DD56B735-AA40-4612-A206-34C04C231E1F}" type="pres">
      <dgm:prSet presAssocID="{8BE7D949-769E-476C-A172-3B42C5D7B5C0}" presName="bgRect" presStyleLbl="bgShp" presStyleIdx="1" presStyleCnt="5"/>
      <dgm:spPr/>
      <dgm:t>
        <a:bodyPr/>
        <a:lstStyle/>
        <a:p>
          <a:endParaRPr lang="en-US"/>
        </a:p>
      </dgm:t>
    </dgm:pt>
    <dgm:pt modelId="{FDE26782-9C6E-4321-897F-48A7DE1742ED}" type="pres">
      <dgm:prSet presAssocID="{8BE7D949-769E-476C-A172-3B42C5D7B5C0}" presName="bgRectTx" presStyleLbl="bgShp" presStyleIdx="1" presStyleCnt="5">
        <dgm:presLayoutVars>
          <dgm:bulletEnabled val="1"/>
        </dgm:presLayoutVars>
      </dgm:prSet>
      <dgm:spPr/>
      <dgm:t>
        <a:bodyPr/>
        <a:lstStyle/>
        <a:p>
          <a:endParaRPr lang="en-US"/>
        </a:p>
      </dgm:t>
    </dgm:pt>
    <dgm:pt modelId="{715940AD-76B1-467D-8A07-8C390346BDD0}" type="pres">
      <dgm:prSet presAssocID="{8BE7D949-769E-476C-A172-3B42C5D7B5C0}" presName="spComp" presStyleCnt="0"/>
      <dgm:spPr/>
    </dgm:pt>
    <dgm:pt modelId="{0FC61B10-965E-49D0-9DE4-6BA906D64E67}" type="pres">
      <dgm:prSet presAssocID="{8BE7D949-769E-476C-A172-3B42C5D7B5C0}" presName="vSp" presStyleCnt="0"/>
      <dgm:spPr/>
    </dgm:pt>
    <dgm:pt modelId="{D4F2F59B-1596-4D0F-9506-2C5D5547C6C2}" type="pres">
      <dgm:prSet presAssocID="{0C63D39C-9390-402B-B3CD-1AE15AA08E76}" presName="rectComp" presStyleCnt="0"/>
      <dgm:spPr/>
    </dgm:pt>
    <dgm:pt modelId="{0EA84F89-126E-436C-936F-83B6EE297DE7}" type="pres">
      <dgm:prSet presAssocID="{0C63D39C-9390-402B-B3CD-1AE15AA08E76}" presName="bgRect" presStyleLbl="bgShp" presStyleIdx="2" presStyleCnt="5"/>
      <dgm:spPr/>
      <dgm:t>
        <a:bodyPr/>
        <a:lstStyle/>
        <a:p>
          <a:endParaRPr lang="en-US"/>
        </a:p>
      </dgm:t>
    </dgm:pt>
    <dgm:pt modelId="{529E778C-70C5-479B-A2BC-8B784966DE94}" type="pres">
      <dgm:prSet presAssocID="{0C63D39C-9390-402B-B3CD-1AE15AA08E76}" presName="bgRectTx" presStyleLbl="bgShp" presStyleIdx="2" presStyleCnt="5">
        <dgm:presLayoutVars>
          <dgm:bulletEnabled val="1"/>
        </dgm:presLayoutVars>
      </dgm:prSet>
      <dgm:spPr/>
      <dgm:t>
        <a:bodyPr/>
        <a:lstStyle/>
        <a:p>
          <a:endParaRPr lang="en-US"/>
        </a:p>
      </dgm:t>
    </dgm:pt>
    <dgm:pt modelId="{FF514BD3-813B-4AF8-8739-049608A6669C}" type="pres">
      <dgm:prSet presAssocID="{0C63D39C-9390-402B-B3CD-1AE15AA08E76}" presName="spComp" presStyleCnt="0"/>
      <dgm:spPr/>
    </dgm:pt>
    <dgm:pt modelId="{25BA591D-9529-429F-A000-14ED7912D76B}" type="pres">
      <dgm:prSet presAssocID="{0C63D39C-9390-402B-B3CD-1AE15AA08E76}" presName="vSp" presStyleCnt="0"/>
      <dgm:spPr/>
    </dgm:pt>
    <dgm:pt modelId="{4768FB73-DBF5-41F0-8881-00D3005DB5BA}" type="pres">
      <dgm:prSet presAssocID="{25903F9A-0B73-45A7-B8D9-FB5154F415DE}" presName="rectComp" presStyleCnt="0"/>
      <dgm:spPr/>
    </dgm:pt>
    <dgm:pt modelId="{1A426D7A-AC07-4521-92FD-0865B91237EB}" type="pres">
      <dgm:prSet presAssocID="{25903F9A-0B73-45A7-B8D9-FB5154F415DE}" presName="bgRect" presStyleLbl="bgShp" presStyleIdx="3" presStyleCnt="5"/>
      <dgm:spPr/>
      <dgm:t>
        <a:bodyPr/>
        <a:lstStyle/>
        <a:p>
          <a:endParaRPr lang="en-US"/>
        </a:p>
      </dgm:t>
    </dgm:pt>
    <dgm:pt modelId="{80BB91F9-9A9F-440C-A91B-1BCC05662214}" type="pres">
      <dgm:prSet presAssocID="{25903F9A-0B73-45A7-B8D9-FB5154F415DE}" presName="bgRectTx" presStyleLbl="bgShp" presStyleIdx="3" presStyleCnt="5">
        <dgm:presLayoutVars>
          <dgm:bulletEnabled val="1"/>
        </dgm:presLayoutVars>
      </dgm:prSet>
      <dgm:spPr/>
      <dgm:t>
        <a:bodyPr/>
        <a:lstStyle/>
        <a:p>
          <a:endParaRPr lang="en-US"/>
        </a:p>
      </dgm:t>
    </dgm:pt>
    <dgm:pt modelId="{FEEE8504-9833-401F-86F0-A54E12D735A0}" type="pres">
      <dgm:prSet presAssocID="{25903F9A-0B73-45A7-B8D9-FB5154F415DE}" presName="spComp" presStyleCnt="0"/>
      <dgm:spPr/>
    </dgm:pt>
    <dgm:pt modelId="{31E5EECD-6406-431D-8397-C0385901B720}" type="pres">
      <dgm:prSet presAssocID="{25903F9A-0B73-45A7-B8D9-FB5154F415DE}" presName="vSp" presStyleCnt="0"/>
      <dgm:spPr/>
    </dgm:pt>
    <dgm:pt modelId="{8F181A69-197A-4C9C-9810-ECDDA83546FF}" type="pres">
      <dgm:prSet presAssocID="{B530F76E-C11F-4149-AC59-A6308F1D94ED}" presName="rectComp" presStyleCnt="0"/>
      <dgm:spPr/>
    </dgm:pt>
    <dgm:pt modelId="{C010FD1F-F576-478B-9AEC-D055578970F5}" type="pres">
      <dgm:prSet presAssocID="{B530F76E-C11F-4149-AC59-A6308F1D94ED}" presName="bgRect" presStyleLbl="bgShp" presStyleIdx="4" presStyleCnt="5"/>
      <dgm:spPr/>
      <dgm:t>
        <a:bodyPr/>
        <a:lstStyle/>
        <a:p>
          <a:endParaRPr lang="en-US"/>
        </a:p>
      </dgm:t>
    </dgm:pt>
    <dgm:pt modelId="{18FA9F58-BDB7-4662-9F26-08300E59B2D4}" type="pres">
      <dgm:prSet presAssocID="{B530F76E-C11F-4149-AC59-A6308F1D94ED}" presName="bgRectTx" presStyleLbl="bgShp" presStyleIdx="4" presStyleCnt="5">
        <dgm:presLayoutVars>
          <dgm:bulletEnabled val="1"/>
        </dgm:presLayoutVars>
      </dgm:prSet>
      <dgm:spPr/>
      <dgm:t>
        <a:bodyPr/>
        <a:lstStyle/>
        <a:p>
          <a:endParaRPr lang="en-US"/>
        </a:p>
      </dgm:t>
    </dgm:pt>
  </dgm:ptLst>
  <dgm:cxnLst>
    <dgm:cxn modelId="{1A1BD086-CAE1-4334-B023-D4AE2AA1B8C2}" type="presOf" srcId="{61F5798B-49D0-43C6-8A50-3A407BE1D135}" destId="{2D040048-4B77-4D60-9ECA-B997D39FE496}" srcOrd="0" destOrd="0" presId="urn:microsoft.com/office/officeart/2005/8/layout/hierarchy6"/>
    <dgm:cxn modelId="{8F6140A3-BE91-41D2-8934-D12A80B9D650}" srcId="{14C6886C-412B-49DC-A522-BD74CCF14BB7}" destId="{8BE7D949-769E-476C-A172-3B42C5D7B5C0}" srcOrd="2" destOrd="0" parTransId="{602836C5-8281-4574-9B5B-3DF8FBF08893}" sibTransId="{1E724A63-70B0-46B2-A53C-F7508D5472AC}"/>
    <dgm:cxn modelId="{8686BB4A-EDC6-484E-9A4C-0242FAE1CFFF}" srcId="{5025CA2B-AF48-4A82-8DA7-B7C57203EE6F}" destId="{61F5798B-49D0-43C6-8A50-3A407BE1D135}" srcOrd="0" destOrd="0" parTransId="{CBA35B44-CAD9-4263-B892-13711C0B57D2}" sibTransId="{86E8ADB7-F399-4642-9FA4-4206420E2110}"/>
    <dgm:cxn modelId="{DFE57240-EBD8-4B54-9E9C-25F060C28909}" type="presOf" srcId="{A889D0E5-BA98-46D1-B54C-3AEF531E2E1F}" destId="{D7F48637-8CB0-4137-A250-8AF3A6814507}" srcOrd="0" destOrd="0" presId="urn:microsoft.com/office/officeart/2005/8/layout/hierarchy6"/>
    <dgm:cxn modelId="{7725FA89-7AED-4B7B-9C69-E5B23A65A2DE}" type="presOf" srcId="{D02314B5-1DE7-4F5B-9966-C1B6559E18B6}" destId="{701987DF-B570-4F90-9DA8-7778416F1AE1}" srcOrd="0" destOrd="0" presId="urn:microsoft.com/office/officeart/2005/8/layout/hierarchy6"/>
    <dgm:cxn modelId="{A32A94BE-6B21-423C-88B1-229F6FC17E41}" type="presOf" srcId="{AD8FFA8E-63A9-4008-875D-311B0C39D959}" destId="{CBF36E09-CB9A-4267-A586-51D5DFAEB544}" srcOrd="0" destOrd="0" presId="urn:microsoft.com/office/officeart/2005/8/layout/hierarchy6"/>
    <dgm:cxn modelId="{6C51D39B-84A5-4AE6-9B70-D05E566D99BD}" srcId="{14C6886C-412B-49DC-A522-BD74CCF14BB7}" destId="{0C63D39C-9390-402B-B3CD-1AE15AA08E76}" srcOrd="3" destOrd="0" parTransId="{27335C63-4145-4979-BA12-3863D15150C9}" sibTransId="{2E427B14-FCB8-4AD9-981F-30B8D0EAC570}"/>
    <dgm:cxn modelId="{D3019B4A-AAFA-436B-81CB-2DBD9591E646}" type="presOf" srcId="{9B56EDB9-39FB-4654-8364-33307A0E0D6F}" destId="{CB8333CB-827A-471B-B71A-63D5289CC1F2}" srcOrd="0" destOrd="0" presId="urn:microsoft.com/office/officeart/2005/8/layout/hierarchy6"/>
    <dgm:cxn modelId="{45D4B8CA-0998-4225-86C8-C3F626911BF2}" type="presOf" srcId="{B530F76E-C11F-4149-AC59-A6308F1D94ED}" destId="{C010FD1F-F576-478B-9AEC-D055578970F5}" srcOrd="0" destOrd="0" presId="urn:microsoft.com/office/officeart/2005/8/layout/hierarchy6"/>
    <dgm:cxn modelId="{0C8244D7-6F73-4E48-A252-C59326EA2002}" srcId="{D82DEC39-86E2-4243-B657-8ED825A37105}" destId="{E9DA49A2-660D-4DAB-9FAA-D931B686C256}" srcOrd="0" destOrd="0" parTransId="{2A67E856-19C7-4FD8-B0A8-EC4B371DA62E}" sibTransId="{A10F51EF-990F-43E7-BF34-BF03180DD09C}"/>
    <dgm:cxn modelId="{23332561-D478-4467-9509-313C431B4FAC}" srcId="{E9DA49A2-660D-4DAB-9FAA-D931B686C256}" destId="{5025CA2B-AF48-4A82-8DA7-B7C57203EE6F}" srcOrd="0" destOrd="0" parTransId="{A889D0E5-BA98-46D1-B54C-3AEF531E2E1F}" sibTransId="{E5670378-04FC-47EC-85A4-9B3DBD670798}"/>
    <dgm:cxn modelId="{5864B0B9-9EEF-412A-8A25-53C6379F93CF}" srcId="{9B56EDB9-39FB-4654-8364-33307A0E0D6F}" destId="{D82DEC39-86E2-4243-B657-8ED825A37105}" srcOrd="1" destOrd="0" parTransId="{D02314B5-1DE7-4F5B-9966-C1B6559E18B6}" sibTransId="{2FAEBF83-B9F9-4E91-8840-1DCB5E88B7B8}"/>
    <dgm:cxn modelId="{20E87080-9354-4A34-81C7-948783563EF6}" srcId="{14C6886C-412B-49DC-A522-BD74CCF14BB7}" destId="{AD8FFA8E-63A9-4008-875D-311B0C39D959}" srcOrd="1" destOrd="0" parTransId="{57528750-EC97-42EB-AFD9-51051AE03AF4}" sibTransId="{0A959346-5C2F-40E8-8BDE-D19B4108FB6D}"/>
    <dgm:cxn modelId="{ED4C9C29-C476-43C2-9E36-1EC129C4149C}" type="presOf" srcId="{D82DEC39-86E2-4243-B657-8ED825A37105}" destId="{46518C8E-73C2-4279-8D1B-EFB42D81A095}" srcOrd="0" destOrd="0" presId="urn:microsoft.com/office/officeart/2005/8/layout/hierarchy6"/>
    <dgm:cxn modelId="{B67E178A-14F1-412A-92A9-6818B6451254}" type="presOf" srcId="{0C63D39C-9390-402B-B3CD-1AE15AA08E76}" destId="{0EA84F89-126E-436C-936F-83B6EE297DE7}" srcOrd="0" destOrd="0" presId="urn:microsoft.com/office/officeart/2005/8/layout/hierarchy6"/>
    <dgm:cxn modelId="{3DECD53E-BEA2-48C1-920E-BFC63E46944A}" type="presOf" srcId="{E9DA49A2-660D-4DAB-9FAA-D931B686C256}" destId="{6E4FF67B-9B14-470B-AFAB-C812A4A70521}" srcOrd="0" destOrd="0" presId="urn:microsoft.com/office/officeart/2005/8/layout/hierarchy6"/>
    <dgm:cxn modelId="{46220D3F-3A4C-496B-8ED4-6883A36938FC}" type="presOf" srcId="{CBA35B44-CAD9-4263-B892-13711C0B57D2}" destId="{430957BD-24E3-48B7-9FA5-F2380EF6536D}" srcOrd="0" destOrd="0" presId="urn:microsoft.com/office/officeart/2005/8/layout/hierarchy6"/>
    <dgm:cxn modelId="{A09709FB-DF59-42AD-9024-9F446B8D51A9}" type="presOf" srcId="{0C63D39C-9390-402B-B3CD-1AE15AA08E76}" destId="{529E778C-70C5-479B-A2BC-8B784966DE94}" srcOrd="1" destOrd="0" presId="urn:microsoft.com/office/officeart/2005/8/layout/hierarchy6"/>
    <dgm:cxn modelId="{1A471C24-90D1-498A-8AE7-CC4BBE546B44}" type="presOf" srcId="{5025CA2B-AF48-4A82-8DA7-B7C57203EE6F}" destId="{882AD422-24BF-49AB-96C1-695E94D7A84C}" srcOrd="0" destOrd="0" presId="urn:microsoft.com/office/officeart/2005/8/layout/hierarchy6"/>
    <dgm:cxn modelId="{CEC62906-87A2-42EF-BD36-E51E65745717}" type="presOf" srcId="{39AE2B1C-6A79-405E-A85B-7DE8909CA2D4}" destId="{93C47937-635D-4E76-93B7-9DCA2C53393B}" srcOrd="0" destOrd="0" presId="urn:microsoft.com/office/officeart/2005/8/layout/hierarchy6"/>
    <dgm:cxn modelId="{95154F93-F432-4A24-84D0-06C67FE36EE2}" srcId="{9B56EDB9-39FB-4654-8364-33307A0E0D6F}" destId="{39AE2B1C-6A79-405E-A85B-7DE8909CA2D4}" srcOrd="0" destOrd="0" parTransId="{A01F87BF-B510-4486-83E9-D4CEC3D04B5E}" sibTransId="{87E9A6B1-94C5-47F0-B18C-8E46681D812C}"/>
    <dgm:cxn modelId="{E7A87908-5835-4EBF-B72A-4C1FA11C83E9}" srcId="{14C6886C-412B-49DC-A522-BD74CCF14BB7}" destId="{9B56EDB9-39FB-4654-8364-33307A0E0D6F}" srcOrd="0" destOrd="0" parTransId="{DA0FBCE6-1B46-41E2-B770-ED9B0D86C77A}" sibTransId="{1EE57D8A-53F0-497B-8D7B-D9922524FD37}"/>
    <dgm:cxn modelId="{AC8C72FA-764D-4789-848A-A2A9E2F61223}" type="presOf" srcId="{14C6886C-412B-49DC-A522-BD74CCF14BB7}" destId="{623A6595-718E-41A3-9541-C7EBFC764BB1}" srcOrd="0" destOrd="0" presId="urn:microsoft.com/office/officeart/2005/8/layout/hierarchy6"/>
    <dgm:cxn modelId="{D029D925-24D6-497F-86C1-FCEB2EA47014}" type="presOf" srcId="{B530F76E-C11F-4149-AC59-A6308F1D94ED}" destId="{18FA9F58-BDB7-4662-9F26-08300E59B2D4}" srcOrd="1" destOrd="0" presId="urn:microsoft.com/office/officeart/2005/8/layout/hierarchy6"/>
    <dgm:cxn modelId="{049AEDF1-42C4-4A2C-B068-17EE1B1B50A0}" type="presOf" srcId="{25903F9A-0B73-45A7-B8D9-FB5154F415DE}" destId="{1A426D7A-AC07-4521-92FD-0865B91237EB}" srcOrd="0" destOrd="0" presId="urn:microsoft.com/office/officeart/2005/8/layout/hierarchy6"/>
    <dgm:cxn modelId="{94329846-0268-47D0-9777-FBE277F2235A}" type="presOf" srcId="{25903F9A-0B73-45A7-B8D9-FB5154F415DE}" destId="{80BB91F9-9A9F-440C-A91B-1BCC05662214}" srcOrd="1" destOrd="0" presId="urn:microsoft.com/office/officeart/2005/8/layout/hierarchy6"/>
    <dgm:cxn modelId="{2BA107F6-E03C-4BEC-8AA1-CD8F128FCCA8}" srcId="{14C6886C-412B-49DC-A522-BD74CCF14BB7}" destId="{B530F76E-C11F-4149-AC59-A6308F1D94ED}" srcOrd="5" destOrd="0" parTransId="{722DC644-DE46-4424-98CD-7B407FFAFBCC}" sibTransId="{E56BF085-640A-4205-B548-32693AF2C51C}"/>
    <dgm:cxn modelId="{353026B8-1C30-475F-8B80-61ADDC058A34}" type="presOf" srcId="{AD8FFA8E-63A9-4008-875D-311B0C39D959}" destId="{4D86E28D-157A-40A9-B6C9-C1B5246B4676}" srcOrd="1" destOrd="0" presId="urn:microsoft.com/office/officeart/2005/8/layout/hierarchy6"/>
    <dgm:cxn modelId="{946B320D-C035-4164-AE94-762BB81AF1A4}" type="presOf" srcId="{2A67E856-19C7-4FD8-B0A8-EC4B371DA62E}" destId="{FB0DAAFB-B889-457F-B375-B47D6373FD89}" srcOrd="0" destOrd="0" presId="urn:microsoft.com/office/officeart/2005/8/layout/hierarchy6"/>
    <dgm:cxn modelId="{8069357D-A6FB-4A8D-99B2-73B0FFF126DC}" srcId="{14C6886C-412B-49DC-A522-BD74CCF14BB7}" destId="{25903F9A-0B73-45A7-B8D9-FB5154F415DE}" srcOrd="4" destOrd="0" parTransId="{C0A650BB-78EC-4928-99A2-E61BCCADC445}" sibTransId="{94C59DF8-34E4-4AC8-9E22-13C7AF4104EA}"/>
    <dgm:cxn modelId="{6C53182F-BC7D-4B8F-8DA6-ACC56ED34646}" type="presOf" srcId="{8BE7D949-769E-476C-A172-3B42C5D7B5C0}" destId="{DD56B735-AA40-4612-A206-34C04C231E1F}" srcOrd="0" destOrd="0" presId="urn:microsoft.com/office/officeart/2005/8/layout/hierarchy6"/>
    <dgm:cxn modelId="{B2FD3062-87F0-4B38-A3FB-DA1AEC8C0DC7}" type="presOf" srcId="{8BE7D949-769E-476C-A172-3B42C5D7B5C0}" destId="{FDE26782-9C6E-4321-897F-48A7DE1742ED}" srcOrd="1" destOrd="0" presId="urn:microsoft.com/office/officeart/2005/8/layout/hierarchy6"/>
    <dgm:cxn modelId="{3C40F84F-E5E9-45D6-AA47-3BAFB712DDE9}" type="presOf" srcId="{A01F87BF-B510-4486-83E9-D4CEC3D04B5E}" destId="{EFAB1F3F-FBF4-4248-A1AB-1C2D07326B2C}" srcOrd="0" destOrd="0" presId="urn:microsoft.com/office/officeart/2005/8/layout/hierarchy6"/>
    <dgm:cxn modelId="{BB63D49B-9F43-4A67-929E-EEAEE1175FA6}" type="presParOf" srcId="{623A6595-718E-41A3-9541-C7EBFC764BB1}" destId="{37DA49C0-BAB3-4BFD-8DC8-3629DA483C69}" srcOrd="0" destOrd="0" presId="urn:microsoft.com/office/officeart/2005/8/layout/hierarchy6"/>
    <dgm:cxn modelId="{EA68C3DE-B367-4E4C-A72D-EA4B884F05A4}" type="presParOf" srcId="{37DA49C0-BAB3-4BFD-8DC8-3629DA483C69}" destId="{37707952-C4C0-4CF8-9268-305DCA014E41}" srcOrd="0" destOrd="0" presId="urn:microsoft.com/office/officeart/2005/8/layout/hierarchy6"/>
    <dgm:cxn modelId="{77DE43C2-58CB-4214-B8BE-D7E47E7997E8}" type="presParOf" srcId="{37DA49C0-BAB3-4BFD-8DC8-3629DA483C69}" destId="{A7D069B1-FC17-49A8-8B6E-39F95DCD2868}" srcOrd="1" destOrd="0" presId="urn:microsoft.com/office/officeart/2005/8/layout/hierarchy6"/>
    <dgm:cxn modelId="{CE260459-D448-45F1-A11E-033E0A1CA71C}" type="presParOf" srcId="{A7D069B1-FC17-49A8-8B6E-39F95DCD2868}" destId="{DB91F54C-5684-4636-A39C-93B18597C4B9}" srcOrd="0" destOrd="0" presId="urn:microsoft.com/office/officeart/2005/8/layout/hierarchy6"/>
    <dgm:cxn modelId="{6B15FDF5-40D1-42B7-97A5-B70D8D21AD1A}" type="presParOf" srcId="{DB91F54C-5684-4636-A39C-93B18597C4B9}" destId="{CB8333CB-827A-471B-B71A-63D5289CC1F2}" srcOrd="0" destOrd="0" presId="urn:microsoft.com/office/officeart/2005/8/layout/hierarchy6"/>
    <dgm:cxn modelId="{CC5B5613-A7A3-4DE2-B07E-9012CC76922F}" type="presParOf" srcId="{DB91F54C-5684-4636-A39C-93B18597C4B9}" destId="{5ADE8AF6-F367-4D8B-A57C-41AFE16941FE}" srcOrd="1" destOrd="0" presId="urn:microsoft.com/office/officeart/2005/8/layout/hierarchy6"/>
    <dgm:cxn modelId="{B6A58DA2-81E4-4923-90C9-F6D8F9F0B2D6}" type="presParOf" srcId="{5ADE8AF6-F367-4D8B-A57C-41AFE16941FE}" destId="{EFAB1F3F-FBF4-4248-A1AB-1C2D07326B2C}" srcOrd="0" destOrd="0" presId="urn:microsoft.com/office/officeart/2005/8/layout/hierarchy6"/>
    <dgm:cxn modelId="{BF21055C-31ED-436F-8FCB-2F78233B0F89}" type="presParOf" srcId="{5ADE8AF6-F367-4D8B-A57C-41AFE16941FE}" destId="{34D0FD7C-25B4-4C6F-BF94-BD74A1F507E7}" srcOrd="1" destOrd="0" presId="urn:microsoft.com/office/officeart/2005/8/layout/hierarchy6"/>
    <dgm:cxn modelId="{2F817AC3-00D8-41D7-BCE5-24DCA26B5F83}" type="presParOf" srcId="{34D0FD7C-25B4-4C6F-BF94-BD74A1F507E7}" destId="{93C47937-635D-4E76-93B7-9DCA2C53393B}" srcOrd="0" destOrd="0" presId="urn:microsoft.com/office/officeart/2005/8/layout/hierarchy6"/>
    <dgm:cxn modelId="{E3274B49-5828-4C68-B5CC-B14E0815FC85}" type="presParOf" srcId="{34D0FD7C-25B4-4C6F-BF94-BD74A1F507E7}" destId="{7B43BD07-F99B-44E0-A2CF-E214E3AA4764}" srcOrd="1" destOrd="0" presId="urn:microsoft.com/office/officeart/2005/8/layout/hierarchy6"/>
    <dgm:cxn modelId="{5AC30418-876D-4CE3-8915-1A63C502E371}" type="presParOf" srcId="{5ADE8AF6-F367-4D8B-A57C-41AFE16941FE}" destId="{701987DF-B570-4F90-9DA8-7778416F1AE1}" srcOrd="2" destOrd="0" presId="urn:microsoft.com/office/officeart/2005/8/layout/hierarchy6"/>
    <dgm:cxn modelId="{993184F9-1291-44C8-9169-2EC46AE569D6}" type="presParOf" srcId="{5ADE8AF6-F367-4D8B-A57C-41AFE16941FE}" destId="{596659CE-0761-4BA7-B805-271D3CFC8D1F}" srcOrd="3" destOrd="0" presId="urn:microsoft.com/office/officeart/2005/8/layout/hierarchy6"/>
    <dgm:cxn modelId="{78896C09-FED2-41E8-8602-3D9F2AF41721}" type="presParOf" srcId="{596659CE-0761-4BA7-B805-271D3CFC8D1F}" destId="{46518C8E-73C2-4279-8D1B-EFB42D81A095}" srcOrd="0" destOrd="0" presId="urn:microsoft.com/office/officeart/2005/8/layout/hierarchy6"/>
    <dgm:cxn modelId="{8B1689DF-7BF6-49CC-863E-934A3BE84E76}" type="presParOf" srcId="{596659CE-0761-4BA7-B805-271D3CFC8D1F}" destId="{B3DA3A58-ABD8-4CA6-9B0F-CE23BC72D32E}" srcOrd="1" destOrd="0" presId="urn:microsoft.com/office/officeart/2005/8/layout/hierarchy6"/>
    <dgm:cxn modelId="{3A7A8BA5-B278-467C-BD2F-A8B6D568BAEB}" type="presParOf" srcId="{B3DA3A58-ABD8-4CA6-9B0F-CE23BC72D32E}" destId="{FB0DAAFB-B889-457F-B375-B47D6373FD89}" srcOrd="0" destOrd="0" presId="urn:microsoft.com/office/officeart/2005/8/layout/hierarchy6"/>
    <dgm:cxn modelId="{EF9A5FCC-1C42-445F-9738-019E31DAF962}" type="presParOf" srcId="{B3DA3A58-ABD8-4CA6-9B0F-CE23BC72D32E}" destId="{4F01CC9B-3413-42E4-A1DE-31054BC572CB}" srcOrd="1" destOrd="0" presId="urn:microsoft.com/office/officeart/2005/8/layout/hierarchy6"/>
    <dgm:cxn modelId="{8E82C240-CEB2-4040-BC24-37D966595483}" type="presParOf" srcId="{4F01CC9B-3413-42E4-A1DE-31054BC572CB}" destId="{6E4FF67B-9B14-470B-AFAB-C812A4A70521}" srcOrd="0" destOrd="0" presId="urn:microsoft.com/office/officeart/2005/8/layout/hierarchy6"/>
    <dgm:cxn modelId="{82B4B40C-C529-4EB0-A2BB-4D8784E42597}" type="presParOf" srcId="{4F01CC9B-3413-42E4-A1DE-31054BC572CB}" destId="{8B21EF9D-9F69-42D6-B035-F741B102EE2D}" srcOrd="1" destOrd="0" presId="urn:microsoft.com/office/officeart/2005/8/layout/hierarchy6"/>
    <dgm:cxn modelId="{F344D4C1-1471-4962-B815-17399D524F3D}" type="presParOf" srcId="{8B21EF9D-9F69-42D6-B035-F741B102EE2D}" destId="{D7F48637-8CB0-4137-A250-8AF3A6814507}" srcOrd="0" destOrd="0" presId="urn:microsoft.com/office/officeart/2005/8/layout/hierarchy6"/>
    <dgm:cxn modelId="{864AD10A-AC74-4A30-8D3B-B96C2070CA1D}" type="presParOf" srcId="{8B21EF9D-9F69-42D6-B035-F741B102EE2D}" destId="{1A41282F-6DCB-4093-97E4-B24A868151BC}" srcOrd="1" destOrd="0" presId="urn:microsoft.com/office/officeart/2005/8/layout/hierarchy6"/>
    <dgm:cxn modelId="{EFBA1BD3-DF4F-4F28-9FC7-007A5B34A1E8}" type="presParOf" srcId="{1A41282F-6DCB-4093-97E4-B24A868151BC}" destId="{882AD422-24BF-49AB-96C1-695E94D7A84C}" srcOrd="0" destOrd="0" presId="urn:microsoft.com/office/officeart/2005/8/layout/hierarchy6"/>
    <dgm:cxn modelId="{7E58E1FC-A2AB-4388-AD6B-1424306127B3}" type="presParOf" srcId="{1A41282F-6DCB-4093-97E4-B24A868151BC}" destId="{A48020B2-7645-476C-82E8-5FEDC79DEA67}" srcOrd="1" destOrd="0" presId="urn:microsoft.com/office/officeart/2005/8/layout/hierarchy6"/>
    <dgm:cxn modelId="{78B3D9B0-A698-45B3-B265-96125381C8F1}" type="presParOf" srcId="{A48020B2-7645-476C-82E8-5FEDC79DEA67}" destId="{430957BD-24E3-48B7-9FA5-F2380EF6536D}" srcOrd="0" destOrd="0" presId="urn:microsoft.com/office/officeart/2005/8/layout/hierarchy6"/>
    <dgm:cxn modelId="{EF4F6F1A-4CB3-4AFC-8CF4-B605456D87AB}" type="presParOf" srcId="{A48020B2-7645-476C-82E8-5FEDC79DEA67}" destId="{9CD94CEB-B126-4D65-A42C-66086D9A8E99}" srcOrd="1" destOrd="0" presId="urn:microsoft.com/office/officeart/2005/8/layout/hierarchy6"/>
    <dgm:cxn modelId="{1AE112FD-916B-46FC-8964-F6CFC0CB0DEB}" type="presParOf" srcId="{9CD94CEB-B126-4D65-A42C-66086D9A8E99}" destId="{2D040048-4B77-4D60-9ECA-B997D39FE496}" srcOrd="0" destOrd="0" presId="urn:microsoft.com/office/officeart/2005/8/layout/hierarchy6"/>
    <dgm:cxn modelId="{CDEBF1EC-B4D1-46F9-A190-E9FE7885CD43}" type="presParOf" srcId="{9CD94CEB-B126-4D65-A42C-66086D9A8E99}" destId="{359FD381-10D1-4CAC-A06F-C25946597198}" srcOrd="1" destOrd="0" presId="urn:microsoft.com/office/officeart/2005/8/layout/hierarchy6"/>
    <dgm:cxn modelId="{9DDA1987-AE8E-4B7D-84A5-6137978510DE}" type="presParOf" srcId="{623A6595-718E-41A3-9541-C7EBFC764BB1}" destId="{57444219-7F2B-40C2-A6AD-670E9E81E52A}" srcOrd="1" destOrd="0" presId="urn:microsoft.com/office/officeart/2005/8/layout/hierarchy6"/>
    <dgm:cxn modelId="{54D97D96-046C-4615-B8F6-4CA9899FB717}" type="presParOf" srcId="{57444219-7F2B-40C2-A6AD-670E9E81E52A}" destId="{4F42A0B0-36C4-4D13-9490-30FF1742B831}" srcOrd="0" destOrd="0" presId="urn:microsoft.com/office/officeart/2005/8/layout/hierarchy6"/>
    <dgm:cxn modelId="{9E111F70-974D-4A56-9DCC-B7D956A0D2D8}" type="presParOf" srcId="{4F42A0B0-36C4-4D13-9490-30FF1742B831}" destId="{CBF36E09-CB9A-4267-A586-51D5DFAEB544}" srcOrd="0" destOrd="0" presId="urn:microsoft.com/office/officeart/2005/8/layout/hierarchy6"/>
    <dgm:cxn modelId="{0098C05D-F45A-4203-ADAA-A827331E6B2E}" type="presParOf" srcId="{4F42A0B0-36C4-4D13-9490-30FF1742B831}" destId="{4D86E28D-157A-40A9-B6C9-C1B5246B4676}" srcOrd="1" destOrd="0" presId="urn:microsoft.com/office/officeart/2005/8/layout/hierarchy6"/>
    <dgm:cxn modelId="{9E7E5A5A-C9FB-4E88-B5CF-0FE5C022824F}" type="presParOf" srcId="{57444219-7F2B-40C2-A6AD-670E9E81E52A}" destId="{0603F6DA-6D22-4B6E-8D0D-6763103B7A1A}" srcOrd="1" destOrd="0" presId="urn:microsoft.com/office/officeart/2005/8/layout/hierarchy6"/>
    <dgm:cxn modelId="{8CA9AE6C-4538-44A5-8341-4915150865B4}" type="presParOf" srcId="{0603F6DA-6D22-4B6E-8D0D-6763103B7A1A}" destId="{E96937BE-37AB-42BF-920B-9D56EE80F495}" srcOrd="0" destOrd="0" presId="urn:microsoft.com/office/officeart/2005/8/layout/hierarchy6"/>
    <dgm:cxn modelId="{A9537904-505A-478C-B55D-FE3EB874FD27}" type="presParOf" srcId="{57444219-7F2B-40C2-A6AD-670E9E81E52A}" destId="{A47E556E-F221-449E-9ECC-3D8D61370B45}" srcOrd="2" destOrd="0" presId="urn:microsoft.com/office/officeart/2005/8/layout/hierarchy6"/>
    <dgm:cxn modelId="{D6A678EF-37C5-4AF5-BD25-D11365D28259}" type="presParOf" srcId="{A47E556E-F221-449E-9ECC-3D8D61370B45}" destId="{DD56B735-AA40-4612-A206-34C04C231E1F}" srcOrd="0" destOrd="0" presId="urn:microsoft.com/office/officeart/2005/8/layout/hierarchy6"/>
    <dgm:cxn modelId="{C683B588-2365-4515-B8CE-9C9E0497DFCD}" type="presParOf" srcId="{A47E556E-F221-449E-9ECC-3D8D61370B45}" destId="{FDE26782-9C6E-4321-897F-48A7DE1742ED}" srcOrd="1" destOrd="0" presId="urn:microsoft.com/office/officeart/2005/8/layout/hierarchy6"/>
    <dgm:cxn modelId="{7C856F67-33B0-4AA1-91CF-57BB2A91EEF5}" type="presParOf" srcId="{57444219-7F2B-40C2-A6AD-670E9E81E52A}" destId="{715940AD-76B1-467D-8A07-8C390346BDD0}" srcOrd="3" destOrd="0" presId="urn:microsoft.com/office/officeart/2005/8/layout/hierarchy6"/>
    <dgm:cxn modelId="{7A4C103D-766F-4955-9FEB-C6D8718EC4B8}" type="presParOf" srcId="{715940AD-76B1-467D-8A07-8C390346BDD0}" destId="{0FC61B10-965E-49D0-9DE4-6BA906D64E67}" srcOrd="0" destOrd="0" presId="urn:microsoft.com/office/officeart/2005/8/layout/hierarchy6"/>
    <dgm:cxn modelId="{6136427A-1E33-4F5C-AF0B-9D6491CE93B6}" type="presParOf" srcId="{57444219-7F2B-40C2-A6AD-670E9E81E52A}" destId="{D4F2F59B-1596-4D0F-9506-2C5D5547C6C2}" srcOrd="4" destOrd="0" presId="urn:microsoft.com/office/officeart/2005/8/layout/hierarchy6"/>
    <dgm:cxn modelId="{08DD1223-E7DA-481A-91D9-FD30CCA957D6}" type="presParOf" srcId="{D4F2F59B-1596-4D0F-9506-2C5D5547C6C2}" destId="{0EA84F89-126E-436C-936F-83B6EE297DE7}" srcOrd="0" destOrd="0" presId="urn:microsoft.com/office/officeart/2005/8/layout/hierarchy6"/>
    <dgm:cxn modelId="{92EB2942-A859-4B44-8F53-935DCD54F647}" type="presParOf" srcId="{D4F2F59B-1596-4D0F-9506-2C5D5547C6C2}" destId="{529E778C-70C5-479B-A2BC-8B784966DE94}" srcOrd="1" destOrd="0" presId="urn:microsoft.com/office/officeart/2005/8/layout/hierarchy6"/>
    <dgm:cxn modelId="{D1AA2A57-AC98-42D2-8599-811D868B0FD3}" type="presParOf" srcId="{57444219-7F2B-40C2-A6AD-670E9E81E52A}" destId="{FF514BD3-813B-4AF8-8739-049608A6669C}" srcOrd="5" destOrd="0" presId="urn:microsoft.com/office/officeart/2005/8/layout/hierarchy6"/>
    <dgm:cxn modelId="{BF3FEA87-54CB-4E7F-9DD1-3FDCDEFB0ABD}" type="presParOf" srcId="{FF514BD3-813B-4AF8-8739-049608A6669C}" destId="{25BA591D-9529-429F-A000-14ED7912D76B}" srcOrd="0" destOrd="0" presId="urn:microsoft.com/office/officeart/2005/8/layout/hierarchy6"/>
    <dgm:cxn modelId="{40A8CBF2-6883-4FAD-B503-959683D218A5}" type="presParOf" srcId="{57444219-7F2B-40C2-A6AD-670E9E81E52A}" destId="{4768FB73-DBF5-41F0-8881-00D3005DB5BA}" srcOrd="6" destOrd="0" presId="urn:microsoft.com/office/officeart/2005/8/layout/hierarchy6"/>
    <dgm:cxn modelId="{7A821676-0E6C-4451-BF80-4ECF7C546FED}" type="presParOf" srcId="{4768FB73-DBF5-41F0-8881-00D3005DB5BA}" destId="{1A426D7A-AC07-4521-92FD-0865B91237EB}" srcOrd="0" destOrd="0" presId="urn:microsoft.com/office/officeart/2005/8/layout/hierarchy6"/>
    <dgm:cxn modelId="{65BDE5F4-E5EC-4AD7-98A5-548DE457024A}" type="presParOf" srcId="{4768FB73-DBF5-41F0-8881-00D3005DB5BA}" destId="{80BB91F9-9A9F-440C-A91B-1BCC05662214}" srcOrd="1" destOrd="0" presId="urn:microsoft.com/office/officeart/2005/8/layout/hierarchy6"/>
    <dgm:cxn modelId="{34CCE77A-7E9F-4372-9542-D49B20E61690}" type="presParOf" srcId="{57444219-7F2B-40C2-A6AD-670E9E81E52A}" destId="{FEEE8504-9833-401F-86F0-A54E12D735A0}" srcOrd="7" destOrd="0" presId="urn:microsoft.com/office/officeart/2005/8/layout/hierarchy6"/>
    <dgm:cxn modelId="{6503E6A2-686E-4523-B2E3-EE75A60D8D2F}" type="presParOf" srcId="{FEEE8504-9833-401F-86F0-A54E12D735A0}" destId="{31E5EECD-6406-431D-8397-C0385901B720}" srcOrd="0" destOrd="0" presId="urn:microsoft.com/office/officeart/2005/8/layout/hierarchy6"/>
    <dgm:cxn modelId="{3C28010A-DAB4-4D44-ADC9-B674BB25550E}" type="presParOf" srcId="{57444219-7F2B-40C2-A6AD-670E9E81E52A}" destId="{8F181A69-197A-4C9C-9810-ECDDA83546FF}" srcOrd="8" destOrd="0" presId="urn:microsoft.com/office/officeart/2005/8/layout/hierarchy6"/>
    <dgm:cxn modelId="{025E5D66-48EF-4D5D-8C8A-C6394638C4DF}" type="presParOf" srcId="{8F181A69-197A-4C9C-9810-ECDDA83546FF}" destId="{C010FD1F-F576-478B-9AEC-D055578970F5}" srcOrd="0" destOrd="0" presId="urn:microsoft.com/office/officeart/2005/8/layout/hierarchy6"/>
    <dgm:cxn modelId="{3D8A9DE5-76D7-464F-987F-7404BC837218}" type="presParOf" srcId="{8F181A69-197A-4C9C-9810-ECDDA83546FF}" destId="{18FA9F58-BDB7-4662-9F26-08300E59B2D4}" srcOrd="1" destOrd="0" presId="urn:microsoft.com/office/officeart/2005/8/layout/hierarchy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BEF6DE-499B-43B2-9411-2FF954DD6E38}">
      <dsp:nvSpPr>
        <dsp:cNvPr id="0" name=""/>
        <dsp:cNvSpPr/>
      </dsp:nvSpPr>
      <dsp:spPr>
        <a:xfrm rot="16200000">
          <a:off x="571500" y="-571500"/>
          <a:ext cx="2971800" cy="4114800"/>
        </a:xfrm>
        <a:prstGeom prst="round1Rect">
          <a:avLst/>
        </a:prstGeom>
        <a:solidFill>
          <a:schemeClr val="accent2">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n-US" sz="4400" kern="1200" dirty="0">
              <a:effectLst>
                <a:outerShdw blurRad="38100" dist="38100" dir="2700000" algn="tl">
                  <a:srgbClr val="000000">
                    <a:alpha val="43137"/>
                  </a:srgbClr>
                </a:outerShdw>
              </a:effectLst>
            </a:rPr>
            <a:t>Science</a:t>
          </a:r>
        </a:p>
      </dsp:txBody>
      <dsp:txXfrm rot="16200000">
        <a:off x="942974" y="-942974"/>
        <a:ext cx="2228850" cy="4114800"/>
      </dsp:txXfrm>
    </dsp:sp>
    <dsp:sp modelId="{0A87A39A-5847-4DC8-890B-8EC79A9C4F3E}">
      <dsp:nvSpPr>
        <dsp:cNvPr id="0" name=""/>
        <dsp:cNvSpPr/>
      </dsp:nvSpPr>
      <dsp:spPr>
        <a:xfrm>
          <a:off x="4114800" y="0"/>
          <a:ext cx="4114800" cy="2971800"/>
        </a:xfrm>
        <a:prstGeom prst="round1Rect">
          <a:avLst/>
        </a:prstGeom>
        <a:solidFill>
          <a:schemeClr val="accent2">
            <a:hueOff val="2160929"/>
            <a:satOff val="8251"/>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n-US" sz="4400" kern="1200" dirty="0">
              <a:effectLst>
                <a:outerShdw blurRad="38100" dist="38100" dir="2700000" algn="tl">
                  <a:srgbClr val="000000">
                    <a:alpha val="43137"/>
                  </a:srgbClr>
                </a:outerShdw>
              </a:effectLst>
            </a:rPr>
            <a:t>Technology</a:t>
          </a:r>
        </a:p>
      </dsp:txBody>
      <dsp:txXfrm>
        <a:off x="4114800" y="0"/>
        <a:ext cx="4114800" cy="2228850"/>
      </dsp:txXfrm>
    </dsp:sp>
    <dsp:sp modelId="{DD59670E-B55F-4888-B5D7-81E83A96069A}">
      <dsp:nvSpPr>
        <dsp:cNvPr id="0" name=""/>
        <dsp:cNvSpPr/>
      </dsp:nvSpPr>
      <dsp:spPr>
        <a:xfrm rot="10800000">
          <a:off x="0" y="2971800"/>
          <a:ext cx="4114800" cy="2971800"/>
        </a:xfrm>
        <a:prstGeom prst="round1Rect">
          <a:avLst/>
        </a:prstGeom>
        <a:solidFill>
          <a:schemeClr val="accent2">
            <a:hueOff val="4321858"/>
            <a:satOff val="16502"/>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n-US" sz="4400" kern="1200" dirty="0">
              <a:effectLst>
                <a:outerShdw blurRad="38100" dist="38100" dir="2700000" algn="tl">
                  <a:srgbClr val="000000">
                    <a:alpha val="43137"/>
                  </a:srgbClr>
                </a:outerShdw>
              </a:effectLst>
            </a:rPr>
            <a:t>Engineering</a:t>
          </a:r>
        </a:p>
      </dsp:txBody>
      <dsp:txXfrm rot="10800000">
        <a:off x="0" y="3714749"/>
        <a:ext cx="4114800" cy="2228850"/>
      </dsp:txXfrm>
    </dsp:sp>
    <dsp:sp modelId="{1DEEF021-1222-4B90-BE5B-EA4951E1B12A}">
      <dsp:nvSpPr>
        <dsp:cNvPr id="0" name=""/>
        <dsp:cNvSpPr/>
      </dsp:nvSpPr>
      <dsp:spPr>
        <a:xfrm rot="5400000">
          <a:off x="4686300" y="2400300"/>
          <a:ext cx="2971800" cy="4114800"/>
        </a:xfrm>
        <a:prstGeom prst="round1Rect">
          <a:avLst/>
        </a:prstGeom>
        <a:solidFill>
          <a:schemeClr val="accent2">
            <a:hueOff val="6482786"/>
            <a:satOff val="24753"/>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n-US" sz="4400" kern="1200" dirty="0">
              <a:effectLst>
                <a:outerShdw blurRad="38100" dist="38100" dir="2700000" algn="tl">
                  <a:srgbClr val="000000">
                    <a:alpha val="43137"/>
                  </a:srgbClr>
                </a:outerShdw>
              </a:effectLst>
            </a:rPr>
            <a:t>Mathematics</a:t>
          </a:r>
        </a:p>
      </dsp:txBody>
      <dsp:txXfrm rot="5400000">
        <a:off x="5057774" y="2771774"/>
        <a:ext cx="2228850" cy="4114800"/>
      </dsp:txXfrm>
    </dsp:sp>
    <dsp:sp modelId="{922C73FB-77EF-4405-8C0C-FEA94E397D88}">
      <dsp:nvSpPr>
        <dsp:cNvPr id="0" name=""/>
        <dsp:cNvSpPr/>
      </dsp:nvSpPr>
      <dsp:spPr>
        <a:xfrm>
          <a:off x="2880359" y="2228849"/>
          <a:ext cx="2468880" cy="1485900"/>
        </a:xfrm>
        <a:prstGeom prst="roundRect">
          <a:avLst/>
        </a:prstGeom>
        <a:solidFill>
          <a:schemeClr val="accent2">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4400" kern="1200" dirty="0">
              <a:effectLst>
                <a:outerShdw blurRad="38100" dist="38100" dir="2700000" algn="tl">
                  <a:srgbClr val="000000">
                    <a:alpha val="43137"/>
                  </a:srgbClr>
                </a:outerShdw>
              </a:effectLst>
            </a:rPr>
            <a:t>STEM</a:t>
          </a:r>
        </a:p>
      </dsp:txBody>
      <dsp:txXfrm>
        <a:off x="2880359" y="2228849"/>
        <a:ext cx="2468880" cy="14859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10FD1F-F576-478B-9AEC-D055578970F5}">
      <dsp:nvSpPr>
        <dsp:cNvPr id="0" name=""/>
        <dsp:cNvSpPr/>
      </dsp:nvSpPr>
      <dsp:spPr>
        <a:xfrm>
          <a:off x="0" y="4447004"/>
          <a:ext cx="7924800" cy="908565"/>
        </a:xfrm>
        <a:prstGeom prst="roundRect">
          <a:avLst>
            <a:gd name="adj" fmla="val 10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Mastery</a:t>
          </a:r>
          <a:endParaRPr lang="en-US" sz="2800" kern="1200" dirty="0"/>
        </a:p>
      </dsp:txBody>
      <dsp:txXfrm>
        <a:off x="0" y="4447004"/>
        <a:ext cx="2377440" cy="908565"/>
      </dsp:txXfrm>
    </dsp:sp>
    <dsp:sp modelId="{1A426D7A-AC07-4521-92FD-0865B91237EB}">
      <dsp:nvSpPr>
        <dsp:cNvPr id="0" name=""/>
        <dsp:cNvSpPr/>
      </dsp:nvSpPr>
      <dsp:spPr>
        <a:xfrm>
          <a:off x="0" y="3387010"/>
          <a:ext cx="7924800" cy="908565"/>
        </a:xfrm>
        <a:prstGeom prst="roundRect">
          <a:avLst>
            <a:gd name="adj" fmla="val 10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Creative</a:t>
          </a:r>
          <a:endParaRPr lang="en-US" sz="2800" kern="1200" dirty="0"/>
        </a:p>
      </dsp:txBody>
      <dsp:txXfrm>
        <a:off x="0" y="3387010"/>
        <a:ext cx="2377440" cy="908565"/>
      </dsp:txXfrm>
    </dsp:sp>
    <dsp:sp modelId="{0EA84F89-126E-436C-936F-83B6EE297DE7}">
      <dsp:nvSpPr>
        <dsp:cNvPr id="0" name=""/>
        <dsp:cNvSpPr/>
      </dsp:nvSpPr>
      <dsp:spPr>
        <a:xfrm>
          <a:off x="0" y="2327017"/>
          <a:ext cx="7924800" cy="908565"/>
        </a:xfrm>
        <a:prstGeom prst="roundRect">
          <a:avLst>
            <a:gd name="adj" fmla="val 10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Proficiency</a:t>
          </a:r>
          <a:endParaRPr lang="en-US" sz="2800" kern="1200" dirty="0"/>
        </a:p>
      </dsp:txBody>
      <dsp:txXfrm>
        <a:off x="0" y="2327017"/>
        <a:ext cx="2377440" cy="908565"/>
      </dsp:txXfrm>
    </dsp:sp>
    <dsp:sp modelId="{DD56B735-AA40-4612-A206-34C04C231E1F}">
      <dsp:nvSpPr>
        <dsp:cNvPr id="0" name=""/>
        <dsp:cNvSpPr/>
      </dsp:nvSpPr>
      <dsp:spPr>
        <a:xfrm>
          <a:off x="0" y="1267023"/>
          <a:ext cx="7924800" cy="908565"/>
        </a:xfrm>
        <a:prstGeom prst="roundRect">
          <a:avLst>
            <a:gd name="adj" fmla="val 10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Mechanical</a:t>
          </a:r>
          <a:endParaRPr lang="en-US" sz="2800" kern="1200" dirty="0"/>
        </a:p>
      </dsp:txBody>
      <dsp:txXfrm>
        <a:off x="0" y="1267023"/>
        <a:ext cx="2377440" cy="908565"/>
      </dsp:txXfrm>
    </dsp:sp>
    <dsp:sp modelId="{CBF36E09-CB9A-4267-A586-51D5DFAEB544}">
      <dsp:nvSpPr>
        <dsp:cNvPr id="0" name=""/>
        <dsp:cNvSpPr/>
      </dsp:nvSpPr>
      <dsp:spPr>
        <a:xfrm>
          <a:off x="0" y="207029"/>
          <a:ext cx="7924800" cy="908565"/>
        </a:xfrm>
        <a:prstGeom prst="roundRect">
          <a:avLst>
            <a:gd name="adj" fmla="val 10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Factual</a:t>
          </a:r>
          <a:endParaRPr lang="en-US" sz="2800" kern="1200" dirty="0"/>
        </a:p>
      </dsp:txBody>
      <dsp:txXfrm>
        <a:off x="0" y="207029"/>
        <a:ext cx="2377440" cy="908565"/>
      </dsp:txXfrm>
    </dsp:sp>
    <dsp:sp modelId="{CB8333CB-827A-471B-B71A-63D5289CC1F2}">
      <dsp:nvSpPr>
        <dsp:cNvPr id="0" name=""/>
        <dsp:cNvSpPr/>
      </dsp:nvSpPr>
      <dsp:spPr>
        <a:xfrm>
          <a:off x="2631892" y="282743"/>
          <a:ext cx="3404067" cy="799924"/>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effectLst>
                <a:outerShdw blurRad="38100" dist="38100" dir="2700000" algn="tl">
                  <a:srgbClr val="000000">
                    <a:alpha val="43137"/>
                  </a:srgbClr>
                </a:outerShdw>
              </a:effectLst>
            </a:rPr>
            <a:t>Appraisal</a:t>
          </a:r>
          <a:endParaRPr lang="en-US" sz="3600" kern="1200" dirty="0">
            <a:effectLst>
              <a:outerShdw blurRad="38100" dist="38100" dir="2700000" algn="tl">
                <a:srgbClr val="000000">
                  <a:alpha val="43137"/>
                </a:srgbClr>
              </a:outerShdw>
            </a:effectLst>
          </a:endParaRPr>
        </a:p>
      </dsp:txBody>
      <dsp:txXfrm>
        <a:off x="2631892" y="282743"/>
        <a:ext cx="3404067" cy="799924"/>
      </dsp:txXfrm>
    </dsp:sp>
    <dsp:sp modelId="{EFAB1F3F-FBF4-4248-A1AB-1C2D07326B2C}">
      <dsp:nvSpPr>
        <dsp:cNvPr id="0" name=""/>
        <dsp:cNvSpPr/>
      </dsp:nvSpPr>
      <dsp:spPr>
        <a:xfrm>
          <a:off x="3224800" y="1082667"/>
          <a:ext cx="1109126" cy="302855"/>
        </a:xfrm>
        <a:custGeom>
          <a:avLst/>
          <a:gdLst/>
          <a:ahLst/>
          <a:cxnLst/>
          <a:rect l="0" t="0" r="0" b="0"/>
          <a:pathLst>
            <a:path>
              <a:moveTo>
                <a:pt x="1109126" y="0"/>
              </a:moveTo>
              <a:lnTo>
                <a:pt x="1109126" y="151427"/>
              </a:lnTo>
              <a:lnTo>
                <a:pt x="0" y="151427"/>
              </a:lnTo>
              <a:lnTo>
                <a:pt x="0" y="302855"/>
              </a:lnTo>
            </a:path>
          </a:pathLst>
        </a:custGeom>
        <a:noFill/>
        <a:ln w="55000" cap="flat" cmpd="thickThin" algn="ctr">
          <a:solidFill>
            <a:schemeClr val="accent1"/>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3C47937-635D-4E76-93B7-9DCA2C53393B}">
      <dsp:nvSpPr>
        <dsp:cNvPr id="0" name=""/>
        <dsp:cNvSpPr/>
      </dsp:nvSpPr>
      <dsp:spPr>
        <a:xfrm>
          <a:off x="2379634" y="1385523"/>
          <a:ext cx="1690330" cy="600266"/>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Enrichment</a:t>
          </a:r>
          <a:endParaRPr lang="en-US" sz="2000" kern="1200" dirty="0">
            <a:effectLst>
              <a:outerShdw blurRad="38100" dist="38100" dir="2700000" algn="tl">
                <a:srgbClr val="000000">
                  <a:alpha val="43137"/>
                </a:srgbClr>
              </a:outerShdw>
            </a:effectLst>
          </a:endParaRPr>
        </a:p>
      </dsp:txBody>
      <dsp:txXfrm>
        <a:off x="2379634" y="1385523"/>
        <a:ext cx="1690330" cy="600266"/>
      </dsp:txXfrm>
    </dsp:sp>
    <dsp:sp modelId="{701987DF-B570-4F90-9DA8-7778416F1AE1}">
      <dsp:nvSpPr>
        <dsp:cNvPr id="0" name=""/>
        <dsp:cNvSpPr/>
      </dsp:nvSpPr>
      <dsp:spPr>
        <a:xfrm>
          <a:off x="4333926" y="1082667"/>
          <a:ext cx="1015521" cy="302855"/>
        </a:xfrm>
        <a:custGeom>
          <a:avLst/>
          <a:gdLst/>
          <a:ahLst/>
          <a:cxnLst/>
          <a:rect l="0" t="0" r="0" b="0"/>
          <a:pathLst>
            <a:path>
              <a:moveTo>
                <a:pt x="0" y="0"/>
              </a:moveTo>
              <a:lnTo>
                <a:pt x="0" y="151427"/>
              </a:lnTo>
              <a:lnTo>
                <a:pt x="1015521" y="151427"/>
              </a:lnTo>
              <a:lnTo>
                <a:pt x="1015521" y="302855"/>
              </a:lnTo>
            </a:path>
          </a:pathLst>
        </a:custGeom>
        <a:noFill/>
        <a:ln w="55000" cap="flat" cmpd="thickThin" algn="ctr">
          <a:solidFill>
            <a:schemeClr val="accent1"/>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6518C8E-73C2-4279-8D1B-EFB42D81A095}">
      <dsp:nvSpPr>
        <dsp:cNvPr id="0" name=""/>
        <dsp:cNvSpPr/>
      </dsp:nvSpPr>
      <dsp:spPr>
        <a:xfrm>
          <a:off x="4410677" y="1385523"/>
          <a:ext cx="1877540" cy="681931"/>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effectLst>
                <a:outerShdw blurRad="38100" dist="38100" dir="2700000" algn="tl">
                  <a:srgbClr val="000000">
                    <a:alpha val="43137"/>
                  </a:srgbClr>
                </a:outerShdw>
              </a:effectLst>
            </a:rPr>
            <a:t>Remediation</a:t>
          </a:r>
          <a:endParaRPr lang="en-US" sz="1600" b="0" kern="1200" dirty="0">
            <a:effectLst>
              <a:outerShdw blurRad="38100" dist="38100" dir="2700000" algn="tl">
                <a:srgbClr val="000000">
                  <a:alpha val="43137"/>
                </a:srgbClr>
              </a:outerShdw>
            </a:effectLst>
          </a:endParaRPr>
        </a:p>
      </dsp:txBody>
      <dsp:txXfrm>
        <a:off x="4410677" y="1385523"/>
        <a:ext cx="1877540" cy="681931"/>
      </dsp:txXfrm>
    </dsp:sp>
    <dsp:sp modelId="{FB0DAAFB-B889-457F-B375-B47D6373FD89}">
      <dsp:nvSpPr>
        <dsp:cNvPr id="0" name=""/>
        <dsp:cNvSpPr/>
      </dsp:nvSpPr>
      <dsp:spPr>
        <a:xfrm>
          <a:off x="5301910" y="2067454"/>
          <a:ext cx="91440" cy="454828"/>
        </a:xfrm>
        <a:custGeom>
          <a:avLst/>
          <a:gdLst/>
          <a:ahLst/>
          <a:cxnLst/>
          <a:rect l="0" t="0" r="0" b="0"/>
          <a:pathLst>
            <a:path>
              <a:moveTo>
                <a:pt x="47537" y="0"/>
              </a:moveTo>
              <a:lnTo>
                <a:pt x="47537" y="227414"/>
              </a:lnTo>
              <a:lnTo>
                <a:pt x="45720" y="227414"/>
              </a:lnTo>
              <a:lnTo>
                <a:pt x="45720" y="454828"/>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E4FF67B-9B14-470B-AFAB-C812A4A70521}">
      <dsp:nvSpPr>
        <dsp:cNvPr id="0" name=""/>
        <dsp:cNvSpPr/>
      </dsp:nvSpPr>
      <dsp:spPr>
        <a:xfrm>
          <a:off x="4483033" y="2522282"/>
          <a:ext cx="1729194" cy="757138"/>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effectLst>
                <a:outerShdw blurRad="38100" dist="38100" dir="2700000" algn="tl">
                  <a:srgbClr val="000000">
                    <a:alpha val="43137"/>
                  </a:srgbClr>
                </a:outerShdw>
              </a:effectLst>
            </a:rPr>
            <a:t>Ongoing Assessment</a:t>
          </a:r>
          <a:endParaRPr lang="en-US" sz="1600" kern="1200" dirty="0">
            <a:effectLst>
              <a:outerShdw blurRad="38100" dist="38100" dir="2700000" algn="tl">
                <a:srgbClr val="000000">
                  <a:alpha val="43137"/>
                </a:srgbClr>
              </a:outerShdw>
            </a:effectLst>
          </a:endParaRPr>
        </a:p>
      </dsp:txBody>
      <dsp:txXfrm>
        <a:off x="4483033" y="2522282"/>
        <a:ext cx="1729194" cy="757138"/>
      </dsp:txXfrm>
    </dsp:sp>
    <dsp:sp modelId="{D7F48637-8CB0-4137-A250-8AF3A6814507}">
      <dsp:nvSpPr>
        <dsp:cNvPr id="0" name=""/>
        <dsp:cNvSpPr/>
      </dsp:nvSpPr>
      <dsp:spPr>
        <a:xfrm>
          <a:off x="5301910" y="3279421"/>
          <a:ext cx="91440" cy="150882"/>
        </a:xfrm>
        <a:custGeom>
          <a:avLst/>
          <a:gdLst/>
          <a:ahLst/>
          <a:cxnLst/>
          <a:rect l="0" t="0" r="0" b="0"/>
          <a:pathLst>
            <a:path>
              <a:moveTo>
                <a:pt x="45720" y="0"/>
              </a:moveTo>
              <a:lnTo>
                <a:pt x="45720" y="75441"/>
              </a:lnTo>
              <a:lnTo>
                <a:pt x="47537" y="75441"/>
              </a:lnTo>
              <a:lnTo>
                <a:pt x="47537" y="150882"/>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82AD422-24BF-49AB-96C1-695E94D7A84C}">
      <dsp:nvSpPr>
        <dsp:cNvPr id="0" name=""/>
        <dsp:cNvSpPr/>
      </dsp:nvSpPr>
      <dsp:spPr>
        <a:xfrm>
          <a:off x="4267203" y="3430303"/>
          <a:ext cx="2164487" cy="757138"/>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effectLst>
                <a:outerShdw blurRad="38100" dist="38100" dir="2700000" algn="tl">
                  <a:srgbClr val="000000">
                    <a:alpha val="43137"/>
                  </a:srgbClr>
                </a:outerShdw>
              </a:effectLst>
            </a:rPr>
            <a:t>Apply &amp; Extend</a:t>
          </a:r>
          <a:endParaRPr lang="en-US" sz="1600" kern="1200" dirty="0">
            <a:effectLst>
              <a:outerShdw blurRad="38100" dist="38100" dir="2700000" algn="tl">
                <a:srgbClr val="000000">
                  <a:alpha val="43137"/>
                </a:srgbClr>
              </a:outerShdw>
            </a:effectLst>
          </a:endParaRPr>
        </a:p>
      </dsp:txBody>
      <dsp:txXfrm>
        <a:off x="4267203" y="3430303"/>
        <a:ext cx="2164487" cy="757138"/>
      </dsp:txXfrm>
    </dsp:sp>
    <dsp:sp modelId="{430957BD-24E3-48B7-9FA5-F2380EF6536D}">
      <dsp:nvSpPr>
        <dsp:cNvPr id="0" name=""/>
        <dsp:cNvSpPr/>
      </dsp:nvSpPr>
      <dsp:spPr>
        <a:xfrm>
          <a:off x="5303727" y="4187442"/>
          <a:ext cx="91440" cy="302855"/>
        </a:xfrm>
        <a:custGeom>
          <a:avLst/>
          <a:gdLst/>
          <a:ahLst/>
          <a:cxnLst/>
          <a:rect l="0" t="0" r="0" b="0"/>
          <a:pathLst>
            <a:path>
              <a:moveTo>
                <a:pt x="45720" y="0"/>
              </a:moveTo>
              <a:lnTo>
                <a:pt x="45720" y="302855"/>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D040048-4B77-4D60-9ECA-B997D39FE496}">
      <dsp:nvSpPr>
        <dsp:cNvPr id="0" name=""/>
        <dsp:cNvSpPr/>
      </dsp:nvSpPr>
      <dsp:spPr>
        <a:xfrm>
          <a:off x="2934785" y="4490297"/>
          <a:ext cx="4829323" cy="757138"/>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effectLst>
                <a:outerShdw blurRad="38100" dist="38100" dir="2700000" algn="tl">
                  <a:srgbClr val="000000">
                    <a:alpha val="43137"/>
                  </a:srgbClr>
                </a:outerShdw>
              </a:effectLst>
            </a:rPr>
            <a:t>Appraisal</a:t>
          </a:r>
          <a:endParaRPr lang="en-US" sz="3600" kern="1200" dirty="0">
            <a:effectLst>
              <a:outerShdw blurRad="38100" dist="38100" dir="2700000" algn="tl">
                <a:srgbClr val="000000">
                  <a:alpha val="43137"/>
                </a:srgbClr>
              </a:outerShdw>
            </a:effectLst>
          </a:endParaRPr>
        </a:p>
      </dsp:txBody>
      <dsp:txXfrm>
        <a:off x="2934785" y="4490297"/>
        <a:ext cx="4829323" cy="757138"/>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93B2DE-3CA5-4C84-A368-027ECDE6169B}" type="datetimeFigureOut">
              <a:rPr lang="en-US" smtClean="0"/>
              <a:pPr/>
              <a:t>7/18/2010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CEEB8B-2924-40C2-A529-533CBD86320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ACEEB8B-2924-40C2-A529-533CBD863208}"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60AE9FE-20FF-417C-BA1F-C2F92379AC51}" type="datetimeFigureOut">
              <a:rPr lang="en-US" smtClean="0"/>
              <a:pPr/>
              <a:t>7/18/2010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7359A3F-9AC7-4A18-BB9B-13C6CEAAEC1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7359A3F-9AC7-4A18-BB9B-13C6CEAAEC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7359A3F-9AC7-4A18-BB9B-13C6CEAAEC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7359A3F-9AC7-4A18-BB9B-13C6CEAAEC1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7359A3F-9AC7-4A18-BB9B-13C6CEAAEC1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7359A3F-9AC7-4A18-BB9B-13C6CEAAEC1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7359A3F-9AC7-4A18-BB9B-13C6CEAAEC1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7359A3F-9AC7-4A18-BB9B-13C6CEAAEC1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0AE9FE-20FF-417C-BA1F-C2F92379AC51}" type="datetimeFigureOut">
              <a:rPr lang="en-US" smtClean="0"/>
              <a:pPr/>
              <a:t>7/18/2010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7359A3F-9AC7-4A18-BB9B-13C6CEAAEC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60AE9FE-20FF-417C-BA1F-C2F92379AC51}" type="datetimeFigureOut">
              <a:rPr lang="en-US" smtClean="0"/>
              <a:pPr/>
              <a:t>7/18/2010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7359A3F-9AC7-4A18-BB9B-13C6CEAAEC1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60AE9FE-20FF-417C-BA1F-C2F92379AC51}" type="datetimeFigureOut">
              <a:rPr lang="en-US" smtClean="0"/>
              <a:pPr/>
              <a:t>7/18/2010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7359A3F-9AC7-4A18-BB9B-13C6CEAAEC1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60AE9FE-20FF-417C-BA1F-C2F92379AC51}" type="datetimeFigureOut">
              <a:rPr lang="en-US" smtClean="0"/>
              <a:pPr/>
              <a:t>7/18/2010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7359A3F-9AC7-4A18-BB9B-13C6CEAAEC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graphicFrame>
        <p:nvGraphicFramePr>
          <p:cNvPr id="4" name="Diagram 3"/>
          <p:cNvGraphicFramePr/>
          <p:nvPr/>
        </p:nvGraphicFramePr>
        <p:xfrm>
          <a:off x="457200" y="457200"/>
          <a:ext cx="82296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Used to gauge what students KNOW</a:t>
            </a:r>
          </a:p>
          <a:p>
            <a:endParaRPr lang="en-US" dirty="0" smtClean="0"/>
          </a:p>
          <a:p>
            <a:r>
              <a:rPr lang="en-US" dirty="0" smtClean="0"/>
              <a:t>RTI/Acuity data</a:t>
            </a:r>
          </a:p>
          <a:p>
            <a:r>
              <a:rPr lang="en-US" dirty="0" smtClean="0"/>
              <a:t>A pencil/paper test</a:t>
            </a:r>
          </a:p>
          <a:p>
            <a:r>
              <a:rPr lang="en-US" dirty="0" smtClean="0"/>
              <a:t>Hands-on demonstration</a:t>
            </a:r>
            <a:endParaRPr lang="en-US" dirty="0"/>
          </a:p>
        </p:txBody>
      </p:sp>
      <p:sp>
        <p:nvSpPr>
          <p:cNvPr id="3" name="Title 2"/>
          <p:cNvSpPr>
            <a:spLocks noGrp="1"/>
          </p:cNvSpPr>
          <p:nvPr>
            <p:ph type="title"/>
          </p:nvPr>
        </p:nvSpPr>
        <p:spPr/>
        <p:txBody>
          <a:bodyPr/>
          <a:lstStyle/>
          <a:p>
            <a:r>
              <a:rPr lang="en-US" dirty="0" smtClean="0"/>
              <a:t>Factual Appraisal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Used to develop what students DON’T or only PARTLY know. A good place to focus on </a:t>
            </a:r>
            <a:r>
              <a:rPr lang="en-US" u="sng" dirty="0" smtClean="0"/>
              <a:t>common misconceptions</a:t>
            </a:r>
            <a:r>
              <a:rPr lang="en-US" dirty="0" smtClean="0"/>
              <a:t> and use </a:t>
            </a:r>
            <a:r>
              <a:rPr lang="en-US" b="1" i="1" u="sng" dirty="0" smtClean="0"/>
              <a:t>differentiation</a:t>
            </a:r>
            <a:r>
              <a:rPr lang="en-US" dirty="0" smtClean="0"/>
              <a:t>.</a:t>
            </a:r>
          </a:p>
          <a:p>
            <a:endParaRPr lang="en-US" dirty="0" smtClean="0"/>
          </a:p>
          <a:p>
            <a:r>
              <a:rPr lang="en-US" dirty="0" smtClean="0"/>
              <a:t>Manipulatives</a:t>
            </a:r>
          </a:p>
          <a:p>
            <a:r>
              <a:rPr lang="en-US" dirty="0" smtClean="0"/>
              <a:t>Whole class/small group instruction</a:t>
            </a:r>
          </a:p>
          <a:p>
            <a:r>
              <a:rPr lang="en-US" dirty="0" smtClean="0"/>
              <a:t>Pencil/paper practice</a:t>
            </a:r>
          </a:p>
          <a:p>
            <a:r>
              <a:rPr lang="en-US" dirty="0" smtClean="0"/>
              <a:t>Graphic Organizer</a:t>
            </a:r>
          </a:p>
          <a:p>
            <a:r>
              <a:rPr lang="en-US" dirty="0" smtClean="0"/>
              <a:t>Games</a:t>
            </a:r>
          </a:p>
          <a:p>
            <a:r>
              <a:rPr lang="en-US" dirty="0" smtClean="0"/>
              <a:t>Computer/Web environment</a:t>
            </a:r>
          </a:p>
          <a:p>
            <a:pPr lvl="1"/>
            <a:r>
              <a:rPr lang="en-US" dirty="0" smtClean="0"/>
              <a:t>Internet learning sites, Destinations, etc.</a:t>
            </a:r>
            <a:endParaRPr lang="en-US" dirty="0"/>
          </a:p>
        </p:txBody>
      </p:sp>
      <p:sp>
        <p:nvSpPr>
          <p:cNvPr id="3" name="Title 2"/>
          <p:cNvSpPr>
            <a:spLocks noGrp="1"/>
          </p:cNvSpPr>
          <p:nvPr>
            <p:ph type="title"/>
          </p:nvPr>
        </p:nvSpPr>
        <p:spPr/>
        <p:txBody>
          <a:bodyPr/>
          <a:lstStyle/>
          <a:p>
            <a:r>
              <a:rPr lang="en-US" dirty="0" smtClean="0"/>
              <a:t>Mechanical labs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Ongoing assessment to assess whether students are learning.</a:t>
            </a:r>
          </a:p>
          <a:p>
            <a:endParaRPr lang="en-US" dirty="0" smtClean="0"/>
          </a:p>
          <a:p>
            <a:r>
              <a:rPr lang="en-US" dirty="0" smtClean="0"/>
              <a:t>Progress monitoring (RTI)</a:t>
            </a:r>
          </a:p>
          <a:p>
            <a:r>
              <a:rPr lang="en-US" dirty="0" smtClean="0"/>
              <a:t>Quiz</a:t>
            </a:r>
          </a:p>
          <a:p>
            <a:r>
              <a:rPr lang="en-US" dirty="0" smtClean="0"/>
              <a:t>Demonstration</a:t>
            </a:r>
          </a:p>
          <a:p>
            <a:r>
              <a:rPr lang="en-US" dirty="0" smtClean="0"/>
              <a:t>Board work</a:t>
            </a:r>
            <a:endParaRPr lang="en-US" dirty="0"/>
          </a:p>
        </p:txBody>
      </p:sp>
      <p:sp>
        <p:nvSpPr>
          <p:cNvPr id="3" name="Title 2"/>
          <p:cNvSpPr>
            <a:spLocks noGrp="1"/>
          </p:cNvSpPr>
          <p:nvPr>
            <p:ph type="title"/>
          </p:nvPr>
        </p:nvSpPr>
        <p:spPr/>
        <p:txBody>
          <a:bodyPr/>
          <a:lstStyle/>
          <a:p>
            <a:r>
              <a:rPr lang="en-US" dirty="0" smtClean="0"/>
              <a:t>Proficiency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Applying and extending what is known/has been learned.</a:t>
            </a:r>
          </a:p>
          <a:p>
            <a:endParaRPr lang="en-US" dirty="0" smtClean="0"/>
          </a:p>
          <a:p>
            <a:r>
              <a:rPr lang="en-US" dirty="0" smtClean="0"/>
              <a:t>Tasks in this area should be hands-on and begin with high-DOK words: </a:t>
            </a:r>
          </a:p>
          <a:p>
            <a:pPr lvl="1"/>
            <a:r>
              <a:rPr lang="en-US" dirty="0" smtClean="0"/>
              <a:t>analyze, deduce, choose, compare, contrast, explain, hypothesize, justify, prove, test, verify, assemble, create, invent, produce, publish, refine, test…</a:t>
            </a:r>
            <a:br>
              <a:rPr lang="en-US" dirty="0" smtClean="0"/>
            </a:br>
            <a:endParaRPr lang="en-US" dirty="0" smtClean="0"/>
          </a:p>
          <a:p>
            <a:r>
              <a:rPr lang="en-US" dirty="0" smtClean="0"/>
              <a:t>Usually assessed by rubric.</a:t>
            </a:r>
          </a:p>
          <a:p>
            <a:pPr lvl="2"/>
            <a:endParaRPr lang="en-US" dirty="0"/>
          </a:p>
        </p:txBody>
      </p:sp>
      <p:sp>
        <p:nvSpPr>
          <p:cNvPr id="3" name="Title 2"/>
          <p:cNvSpPr>
            <a:spLocks noGrp="1"/>
          </p:cNvSpPr>
          <p:nvPr>
            <p:ph type="title"/>
          </p:nvPr>
        </p:nvSpPr>
        <p:spPr/>
        <p:txBody>
          <a:bodyPr/>
          <a:lstStyle/>
          <a:p>
            <a:r>
              <a:rPr lang="en-US" dirty="0" smtClean="0"/>
              <a:t>Creative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Back in 1958, Ted </a:t>
            </a:r>
            <a:r>
              <a:rPr lang="en-US" dirty="0" err="1" smtClean="0"/>
              <a:t>Schwarzrock</a:t>
            </a:r>
            <a:r>
              <a:rPr lang="en-US" dirty="0" smtClean="0"/>
              <a:t> was an 8-year-old third grader when he became one of the “Torrance kids,” a group of nearly 400 Minneapolis children who completed a series of creativity tasks newly designed by professor E. Paul Torrance. </a:t>
            </a:r>
            <a:r>
              <a:rPr lang="en-US" dirty="0" err="1" smtClean="0"/>
              <a:t>Schwarzrock</a:t>
            </a:r>
            <a:r>
              <a:rPr lang="en-US" dirty="0" smtClean="0"/>
              <a:t> still vividly remembers the moment when a psychologist handed him a fire truck and asked, “How could you improve this toy to make it better and more fun to play with?” He recalls the psychologist being excited by his answers. In fact, the psychologist’s session notes indicate </a:t>
            </a:r>
            <a:r>
              <a:rPr lang="en-US" dirty="0" err="1" smtClean="0"/>
              <a:t>Schwarzrock</a:t>
            </a:r>
            <a:r>
              <a:rPr lang="en-US" dirty="0" smtClean="0"/>
              <a:t> rattled off 25 improvements, such as adding a removable ladder and springs to the wheels. That wasn’t the only time he impressed the scholars, who judged </a:t>
            </a:r>
            <a:r>
              <a:rPr lang="en-US" dirty="0" err="1" smtClean="0"/>
              <a:t>Schwarzrock</a:t>
            </a:r>
            <a:r>
              <a:rPr lang="en-US" dirty="0" smtClean="0"/>
              <a:t> to have “unusual visual perspective” and “an ability to synthesize diverse elements into meaningful products.”</a:t>
            </a:r>
            <a:br>
              <a:rPr lang="en-US" dirty="0" smtClean="0"/>
            </a:br>
            <a:r>
              <a:rPr lang="en-US" dirty="0" smtClean="0"/>
              <a:t/>
            </a:r>
            <a:br>
              <a:rPr lang="en-US" dirty="0" smtClean="0"/>
            </a:br>
            <a:r>
              <a:rPr lang="en-US" dirty="0" smtClean="0"/>
              <a:t>The accepted definition of creativity is production of something original and useful, and that’s what’s reflected in the tests.</a:t>
            </a:r>
          </a:p>
          <a:p>
            <a:endParaRPr lang="en-US" dirty="0" smtClean="0"/>
          </a:p>
          <a:p>
            <a:r>
              <a:rPr lang="en-US" dirty="0" smtClean="0"/>
              <a:t>Reference: http://www.newsweek.com/2010/07/10/the-creativity-crisis.html</a:t>
            </a:r>
            <a:endParaRPr lang="en-US" dirty="0"/>
          </a:p>
        </p:txBody>
      </p:sp>
      <p:sp>
        <p:nvSpPr>
          <p:cNvPr id="3" name="Title 2"/>
          <p:cNvSpPr>
            <a:spLocks noGrp="1"/>
          </p:cNvSpPr>
          <p:nvPr>
            <p:ph type="title"/>
          </p:nvPr>
        </p:nvSpPr>
        <p:spPr/>
        <p:txBody>
          <a:bodyPr/>
          <a:lstStyle/>
          <a:p>
            <a:r>
              <a:rPr lang="en-US" dirty="0" smtClean="0"/>
              <a:t>Creative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Used to gauge what students LEARNED</a:t>
            </a:r>
          </a:p>
          <a:p>
            <a:r>
              <a:rPr lang="en-US" dirty="0" smtClean="0"/>
              <a:t>Repeat the Factual assessment to judge student learning.</a:t>
            </a:r>
          </a:p>
          <a:p>
            <a:pPr>
              <a:buNone/>
            </a:pPr>
            <a:endParaRPr lang="en-US" dirty="0" smtClean="0"/>
          </a:p>
          <a:p>
            <a:r>
              <a:rPr lang="en-US" dirty="0" smtClean="0"/>
              <a:t>RTI/Acuity data</a:t>
            </a:r>
          </a:p>
          <a:p>
            <a:r>
              <a:rPr lang="en-US" dirty="0" smtClean="0"/>
              <a:t>A pencil/paper test</a:t>
            </a:r>
          </a:p>
          <a:p>
            <a:r>
              <a:rPr lang="en-US" dirty="0" smtClean="0"/>
              <a:t>Hands-on demonstration</a:t>
            </a:r>
          </a:p>
        </p:txBody>
      </p:sp>
      <p:sp>
        <p:nvSpPr>
          <p:cNvPr id="3" name="Title 2"/>
          <p:cNvSpPr>
            <a:spLocks noGrp="1"/>
          </p:cNvSpPr>
          <p:nvPr>
            <p:ph type="title"/>
          </p:nvPr>
        </p:nvSpPr>
        <p:spPr/>
        <p:txBody>
          <a:bodyPr/>
          <a:lstStyle/>
          <a:p>
            <a:r>
              <a:rPr lang="en-US" dirty="0" smtClean="0"/>
              <a:t>Mastery Appraisal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685800" y="304800"/>
          <a:ext cx="79248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Straight Connector 9"/>
          <p:cNvCxnSpPr/>
          <p:nvPr/>
        </p:nvCxnSpPr>
        <p:spPr>
          <a:xfrm rot="5400000">
            <a:off x="3009900" y="3238500"/>
            <a:ext cx="1905000" cy="0"/>
          </a:xfrm>
          <a:prstGeom prst="line">
            <a:avLst/>
          </a:prstGeom>
          <a:ln w="53975" cmpd="thickThi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962400" y="4191000"/>
            <a:ext cx="1066800" cy="0"/>
          </a:xfrm>
          <a:prstGeom prst="line">
            <a:avLst/>
          </a:prstGeom>
          <a:ln w="53975" cmpd="thickThi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858000" y="3200400"/>
            <a:ext cx="990600" cy="0"/>
          </a:xfrm>
          <a:prstGeom prst="line">
            <a:avLst/>
          </a:prstGeom>
          <a:ln w="53975" cmpd="thickThin">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7010400" y="4038600"/>
            <a:ext cx="1676400" cy="0"/>
          </a:xfrm>
          <a:prstGeom prst="line">
            <a:avLst/>
          </a:prstGeom>
          <a:ln w="53975"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STEM field is any discipline that includes the regular use of science, technology, engineering, and mathematics. Such fields include, but are not limited to:</a:t>
            </a:r>
          </a:p>
          <a:p>
            <a:pPr algn="ctr">
              <a:buNone/>
            </a:pPr>
            <a:r>
              <a:rPr lang="en-US" sz="1500" dirty="0" smtClean="0"/>
              <a:t>biology, chemistry, physics, agricultural science, mathematics, statistics, computer science, actuarial science, applied mathematics, biochemistry, computer engineering, mechanical engineering, civil engineering, aerospace science, food science, computer security, astrophysics, astronomy, nanotechnology, nuclear physics, mathematical biology, operations research, bioinformatics zoology, psychophysics, neurobiology, biomechanics, epidemiology acoustical engineering, geographic information systems, electrical engineering, and computer security.</a:t>
            </a:r>
          </a:p>
          <a:p>
            <a:pPr algn="ctr">
              <a:buNone/>
            </a:pPr>
            <a:endParaRPr lang="en-US" sz="1500" dirty="0" smtClean="0"/>
          </a:p>
          <a:p>
            <a:pPr algn="ctr">
              <a:buNone/>
            </a:pPr>
            <a:r>
              <a:rPr lang="en-US" sz="1500" dirty="0" smtClean="0"/>
              <a:t>Reference: http://en.wikipedia.org/wiki/STEM_fields</a:t>
            </a:r>
            <a:endParaRPr lang="en-US" sz="1500" dirty="0"/>
          </a:p>
        </p:txBody>
      </p:sp>
      <p:sp>
        <p:nvSpPr>
          <p:cNvPr id="3" name="Title 2"/>
          <p:cNvSpPr>
            <a:spLocks noGrp="1"/>
          </p:cNvSpPr>
          <p:nvPr>
            <p:ph type="title"/>
          </p:nvPr>
        </p:nvSpPr>
        <p:spPr/>
        <p:txBody>
          <a:bodyPr/>
          <a:lstStyle/>
          <a:p>
            <a:r>
              <a:rPr lang="en-US" dirty="0" smtClean="0"/>
              <a:t>The WHO</a:t>
            </a:r>
            <a:endParaRPr lang="en-US" dirty="0"/>
          </a:p>
        </p:txBody>
      </p:sp>
      <p:pic>
        <p:nvPicPr>
          <p:cNvPr id="1026" name="Picture 2" descr="C:\Users\User\AppData\Local\Microsoft\Windows\Temporary Internet Files\Content.IE5\WMMEL7Z2\MC900056535[1].wmf"/>
          <p:cNvPicPr>
            <a:picLocks noChangeAspect="1" noChangeArrowheads="1"/>
          </p:cNvPicPr>
          <p:nvPr/>
        </p:nvPicPr>
        <p:blipFill>
          <a:blip r:embed="rId2" cstate="print"/>
          <a:srcRect/>
          <a:stretch>
            <a:fillRect/>
          </a:stretch>
        </p:blipFill>
        <p:spPr bwMode="auto">
          <a:xfrm>
            <a:off x="7843114" y="0"/>
            <a:ext cx="1300886" cy="1317747"/>
          </a:xfrm>
          <a:prstGeom prst="rect">
            <a:avLst/>
          </a:prstGeom>
          <a:noFill/>
        </p:spPr>
      </p:pic>
      <p:pic>
        <p:nvPicPr>
          <p:cNvPr id="1027" name="Picture 3" descr="C:\Users\User\AppData\Local\Microsoft\Windows\Temporary Internet Files\Content.IE5\1YNE0DX4\MP900385237[1].jpg"/>
          <p:cNvPicPr>
            <a:picLocks noChangeAspect="1" noChangeArrowheads="1"/>
          </p:cNvPicPr>
          <p:nvPr/>
        </p:nvPicPr>
        <p:blipFill>
          <a:blip r:embed="rId3" cstate="print"/>
          <a:srcRect/>
          <a:stretch>
            <a:fillRect/>
          </a:stretch>
        </p:blipFill>
        <p:spPr bwMode="auto">
          <a:xfrm>
            <a:off x="7696200" y="4831080"/>
            <a:ext cx="1447800" cy="2026920"/>
          </a:xfrm>
          <a:prstGeom prst="rect">
            <a:avLst/>
          </a:prstGeom>
          <a:noFill/>
        </p:spPr>
      </p:pic>
      <p:pic>
        <p:nvPicPr>
          <p:cNvPr id="1028" name="Picture 4" descr="C:\Users\User\AppData\Local\Microsoft\Windows\Temporary Internet Files\Content.IE5\KGWZY47E\MC900027539[1].wmf"/>
          <p:cNvPicPr>
            <a:picLocks noChangeAspect="1" noChangeArrowheads="1"/>
          </p:cNvPicPr>
          <p:nvPr/>
        </p:nvPicPr>
        <p:blipFill>
          <a:blip r:embed="rId4" cstate="print"/>
          <a:srcRect/>
          <a:stretch>
            <a:fillRect/>
          </a:stretch>
        </p:blipFill>
        <p:spPr bwMode="auto">
          <a:xfrm rot="779462">
            <a:off x="2165120" y="5431635"/>
            <a:ext cx="990600" cy="107115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STEM education tries to integrate the math and science curriculum, using technology and concepts of engineering to foster creativity, higher-order thinking skills, and make learning relevant to students. </a:t>
            </a:r>
          </a:p>
          <a:p>
            <a:endParaRPr lang="en-US" dirty="0" smtClean="0"/>
          </a:p>
        </p:txBody>
      </p:sp>
      <p:sp>
        <p:nvSpPr>
          <p:cNvPr id="3" name="Title 2"/>
          <p:cNvSpPr>
            <a:spLocks noGrp="1"/>
          </p:cNvSpPr>
          <p:nvPr>
            <p:ph type="title"/>
          </p:nvPr>
        </p:nvSpPr>
        <p:spPr/>
        <p:txBody>
          <a:bodyPr/>
          <a:lstStyle/>
          <a:p>
            <a:r>
              <a:rPr lang="en-US" dirty="0" smtClean="0"/>
              <a:t>The WHAT</a:t>
            </a:r>
            <a:endParaRPr lang="en-US" dirty="0"/>
          </a:p>
        </p:txBody>
      </p:sp>
      <p:pic>
        <p:nvPicPr>
          <p:cNvPr id="2050" name="Picture 2" descr="C:\Users\User\AppData\Local\Microsoft\Windows\Temporary Internet Files\Content.IE5\1YNE0DX4\MP900289131[1].jpg"/>
          <p:cNvPicPr>
            <a:picLocks noChangeAspect="1" noChangeArrowheads="1"/>
          </p:cNvPicPr>
          <p:nvPr/>
        </p:nvPicPr>
        <p:blipFill>
          <a:blip r:embed="rId2" cstate="print"/>
          <a:srcRect/>
          <a:stretch>
            <a:fillRect/>
          </a:stretch>
        </p:blipFill>
        <p:spPr bwMode="auto">
          <a:xfrm>
            <a:off x="3505200" y="0"/>
            <a:ext cx="5638800" cy="12222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situations where a math and science teacher have common CSOs, common planning, and common students, the STEM lesson/unit would be taught simultaneously in both classes, with each teacher responsible for his/her part of the content.</a:t>
            </a:r>
            <a:endParaRPr lang="en-US" dirty="0"/>
          </a:p>
        </p:txBody>
      </p:sp>
      <p:sp>
        <p:nvSpPr>
          <p:cNvPr id="3" name="Title 2"/>
          <p:cNvSpPr>
            <a:spLocks noGrp="1"/>
          </p:cNvSpPr>
          <p:nvPr>
            <p:ph type="title"/>
          </p:nvPr>
        </p:nvSpPr>
        <p:spPr/>
        <p:txBody>
          <a:bodyPr/>
          <a:lstStyle/>
          <a:p>
            <a:r>
              <a:rPr lang="en-US" dirty="0" smtClean="0"/>
              <a:t>The WHEN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 example…</a:t>
            </a:r>
            <a:endParaRPr lang="en-US" dirty="0"/>
          </a:p>
        </p:txBody>
      </p:sp>
      <p:sp>
        <p:nvSpPr>
          <p:cNvPr id="6" name="TextBox 5"/>
          <p:cNvSpPr txBox="1"/>
          <p:nvPr/>
        </p:nvSpPr>
        <p:spPr>
          <a:xfrm>
            <a:off x="609600" y="1219200"/>
            <a:ext cx="8001000" cy="5170646"/>
          </a:xfrm>
          <a:prstGeom prst="rect">
            <a:avLst/>
          </a:prstGeom>
          <a:noFill/>
        </p:spPr>
        <p:txBody>
          <a:bodyPr wrap="square" rtlCol="0">
            <a:spAutoFit/>
          </a:bodyPr>
          <a:lstStyle/>
          <a:p>
            <a:r>
              <a:rPr lang="en-US" sz="2400" b="1" dirty="0"/>
              <a:t>Puff Mobiles Unit Tasks:</a:t>
            </a:r>
            <a:r>
              <a:rPr lang="en-US" sz="2400" dirty="0"/>
              <a:t/>
            </a:r>
            <a:br>
              <a:rPr lang="en-US" sz="2400" dirty="0"/>
            </a:br>
            <a:endParaRPr lang="en-US" sz="2400" dirty="0" smtClean="0"/>
          </a:p>
          <a:p>
            <a:pPr>
              <a:buFont typeface="Arial" pitchFamily="34" charset="0"/>
              <a:buChar char="•"/>
            </a:pPr>
            <a:r>
              <a:rPr lang="en-US" sz="2400" dirty="0" smtClean="0"/>
              <a:t>Pre-Test</a:t>
            </a:r>
          </a:p>
          <a:p>
            <a:pPr>
              <a:buFont typeface="Arial" pitchFamily="34" charset="0"/>
              <a:buChar char="•"/>
            </a:pPr>
            <a:r>
              <a:rPr lang="en-US" sz="2400" dirty="0" smtClean="0"/>
              <a:t>Scientific Method</a:t>
            </a:r>
          </a:p>
          <a:p>
            <a:pPr>
              <a:buFont typeface="Arial" pitchFamily="34" charset="0"/>
              <a:buChar char="•"/>
            </a:pPr>
            <a:r>
              <a:rPr lang="en-US" sz="2400" dirty="0" smtClean="0"/>
              <a:t>Measurement</a:t>
            </a:r>
          </a:p>
          <a:p>
            <a:pPr>
              <a:buFont typeface="Arial" pitchFamily="34" charset="0"/>
              <a:buChar char="•"/>
            </a:pPr>
            <a:r>
              <a:rPr lang="en-US" sz="2400" dirty="0" smtClean="0"/>
              <a:t>Distance </a:t>
            </a:r>
            <a:r>
              <a:rPr lang="en-US" sz="2400" dirty="0"/>
              <a:t>= rate • </a:t>
            </a:r>
            <a:r>
              <a:rPr lang="en-US" sz="2400" dirty="0" smtClean="0"/>
              <a:t>time</a:t>
            </a:r>
          </a:p>
          <a:p>
            <a:pPr>
              <a:buFont typeface="Arial" pitchFamily="34" charset="0"/>
              <a:buChar char="•"/>
            </a:pPr>
            <a:r>
              <a:rPr lang="en-US" sz="2400" dirty="0" smtClean="0"/>
              <a:t>Create </a:t>
            </a:r>
            <a:r>
              <a:rPr lang="en-US" sz="2400" dirty="0"/>
              <a:t>a table of values and graph by hand and by using </a:t>
            </a:r>
            <a:r>
              <a:rPr lang="en-US" sz="2400" dirty="0" smtClean="0"/>
              <a:t>technology</a:t>
            </a:r>
          </a:p>
          <a:p>
            <a:pPr>
              <a:buFont typeface="Arial" pitchFamily="34" charset="0"/>
              <a:buChar char="•"/>
            </a:pPr>
            <a:r>
              <a:rPr lang="en-US" sz="2400" dirty="0" smtClean="0"/>
              <a:t>Force/Motion/Energy/Work/Friction</a:t>
            </a:r>
          </a:p>
          <a:p>
            <a:pPr>
              <a:buFont typeface="Arial" pitchFamily="34" charset="0"/>
              <a:buChar char="•"/>
            </a:pPr>
            <a:r>
              <a:rPr lang="en-US" sz="2400" dirty="0" smtClean="0"/>
              <a:t>Build Puff Mobiles</a:t>
            </a:r>
          </a:p>
          <a:p>
            <a:pPr>
              <a:buFont typeface="Arial" pitchFamily="34" charset="0"/>
              <a:buChar char="•"/>
            </a:pPr>
            <a:r>
              <a:rPr lang="en-US" sz="2400" dirty="0" smtClean="0"/>
              <a:t>Test Puff Mobiles and record data</a:t>
            </a:r>
          </a:p>
          <a:p>
            <a:pPr>
              <a:buFont typeface="Arial" pitchFamily="34" charset="0"/>
              <a:buChar char="•"/>
            </a:pPr>
            <a:r>
              <a:rPr lang="en-US" sz="2400" dirty="0" smtClean="0"/>
              <a:t>Data </a:t>
            </a:r>
            <a:r>
              <a:rPr lang="en-US" sz="2400" dirty="0"/>
              <a:t>entry into Excel  and </a:t>
            </a:r>
            <a:r>
              <a:rPr lang="en-US" sz="2400" dirty="0" smtClean="0"/>
              <a:t>analysis/reflection</a:t>
            </a:r>
          </a:p>
          <a:p>
            <a:pPr>
              <a:buFont typeface="Arial" pitchFamily="34" charset="0"/>
              <a:buChar char="•"/>
            </a:pPr>
            <a:r>
              <a:rPr lang="en-US" sz="2400" dirty="0" smtClean="0"/>
              <a:t>Post-Test</a:t>
            </a:r>
            <a:endParaRPr lang="en-US" sz="2400"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 example…</a:t>
            </a:r>
            <a:endParaRPr lang="en-US" dirty="0"/>
          </a:p>
        </p:txBody>
      </p:sp>
      <p:graphicFrame>
        <p:nvGraphicFramePr>
          <p:cNvPr id="4" name="Table 3"/>
          <p:cNvGraphicFramePr>
            <a:graphicFrameLocks noGrp="1"/>
          </p:cNvGraphicFramePr>
          <p:nvPr/>
        </p:nvGraphicFramePr>
        <p:xfrm>
          <a:off x="609600" y="1371600"/>
          <a:ext cx="8077200" cy="4267200"/>
        </p:xfrm>
        <a:graphic>
          <a:graphicData uri="http://schemas.openxmlformats.org/drawingml/2006/table">
            <a:tbl>
              <a:tblPr>
                <a:tableStyleId>{3C2FFA5D-87B4-456A-9821-1D502468CF0F}</a:tableStyleId>
              </a:tblPr>
              <a:tblGrid>
                <a:gridCol w="4038600"/>
                <a:gridCol w="4038600"/>
              </a:tblGrid>
              <a:tr h="1472860">
                <a:tc gridSpan="2">
                  <a:txBody>
                    <a:bodyPr/>
                    <a:lstStyle/>
                    <a:p>
                      <a:pPr marL="0" marR="0" algn="ctr">
                        <a:lnSpc>
                          <a:spcPct val="115000"/>
                        </a:lnSpc>
                        <a:spcBef>
                          <a:spcPts val="0"/>
                        </a:spcBef>
                        <a:spcAft>
                          <a:spcPts val="0"/>
                        </a:spcAft>
                      </a:pPr>
                      <a:r>
                        <a:rPr lang="en-US" sz="4800" dirty="0"/>
                        <a:t>Puff Mobiles</a:t>
                      </a:r>
                      <a:endParaRPr lang="en-US" sz="1100" dirty="0">
                        <a:latin typeface="Calibri"/>
                        <a:ea typeface="Calibri"/>
                        <a:cs typeface="Times New Roman"/>
                      </a:endParaRPr>
                    </a:p>
                  </a:txBody>
                  <a:tcPr marL="68580" marR="68580" marT="0" marB="0"/>
                </a:tc>
                <a:tc hMerge="1">
                  <a:txBody>
                    <a:bodyPr/>
                    <a:lstStyle/>
                    <a:p>
                      <a:endParaRPr lang="en-US"/>
                    </a:p>
                  </a:txBody>
                  <a:tcPr/>
                </a:tc>
              </a:tr>
              <a:tr h="2794340">
                <a:tc>
                  <a:txBody>
                    <a:bodyPr/>
                    <a:lstStyle/>
                    <a:p>
                      <a:pPr marL="0" marR="0" algn="ctr">
                        <a:lnSpc>
                          <a:spcPct val="115000"/>
                        </a:lnSpc>
                        <a:spcBef>
                          <a:spcPts val="0"/>
                        </a:spcBef>
                        <a:spcAft>
                          <a:spcPts val="0"/>
                        </a:spcAft>
                      </a:pPr>
                      <a:r>
                        <a:rPr lang="en-US" sz="2400" dirty="0"/>
                        <a:t>Math Class Topics</a:t>
                      </a:r>
                      <a:endParaRPr lang="en-US" sz="1100" dirty="0"/>
                    </a:p>
                    <a:p>
                      <a:pPr marL="0" marR="0" algn="ctr">
                        <a:lnSpc>
                          <a:spcPct val="115000"/>
                        </a:lnSpc>
                        <a:spcBef>
                          <a:spcPts val="0"/>
                        </a:spcBef>
                        <a:spcAft>
                          <a:spcPts val="0"/>
                        </a:spcAft>
                      </a:pPr>
                      <a:r>
                        <a:rPr lang="en-US" sz="1600" dirty="0"/>
                        <a:t>Measurement</a:t>
                      </a:r>
                    </a:p>
                    <a:p>
                      <a:pPr marL="0" marR="0" algn="ctr">
                        <a:lnSpc>
                          <a:spcPct val="115000"/>
                        </a:lnSpc>
                        <a:spcBef>
                          <a:spcPts val="0"/>
                        </a:spcBef>
                        <a:spcAft>
                          <a:spcPts val="0"/>
                        </a:spcAft>
                      </a:pPr>
                      <a:r>
                        <a:rPr lang="en-US" sz="1600" dirty="0"/>
                        <a:t>Distance = rate • time</a:t>
                      </a:r>
                    </a:p>
                    <a:p>
                      <a:pPr marL="0" marR="0" algn="ctr">
                        <a:lnSpc>
                          <a:spcPct val="115000"/>
                        </a:lnSpc>
                        <a:spcBef>
                          <a:spcPts val="0"/>
                        </a:spcBef>
                        <a:spcAft>
                          <a:spcPts val="0"/>
                        </a:spcAft>
                      </a:pPr>
                      <a:r>
                        <a:rPr lang="en-US" sz="1600" dirty="0"/>
                        <a:t>Create a table of </a:t>
                      </a:r>
                      <a:r>
                        <a:rPr lang="en-US" sz="1600" dirty="0" smtClean="0"/>
                        <a:t>values</a:t>
                      </a:r>
                    </a:p>
                    <a:p>
                      <a:pPr marL="0" marR="0" algn="ctr">
                        <a:lnSpc>
                          <a:spcPct val="115000"/>
                        </a:lnSpc>
                        <a:spcBef>
                          <a:spcPts val="0"/>
                        </a:spcBef>
                        <a:spcAft>
                          <a:spcPts val="0"/>
                        </a:spcAft>
                      </a:pPr>
                      <a:r>
                        <a:rPr lang="en-US" sz="1600" dirty="0" smtClean="0"/>
                        <a:t>Test puff mobiles and record data</a:t>
                      </a:r>
                      <a:br>
                        <a:rPr lang="en-US" sz="1600" dirty="0" smtClean="0"/>
                      </a:br>
                      <a:r>
                        <a:rPr lang="en-US" sz="1600" dirty="0"/>
                        <a:t/>
                      </a:r>
                      <a:br>
                        <a:rPr lang="en-US" sz="1600" dirty="0"/>
                      </a:br>
                      <a:r>
                        <a:rPr lang="en-US" sz="1600" dirty="0" smtClean="0"/>
                        <a:t>Pre-Test</a:t>
                      </a:r>
                      <a:endParaRPr lang="en-US" sz="1600" dirty="0"/>
                    </a:p>
                    <a:p>
                      <a:pPr marL="0" marR="0" algn="ctr">
                        <a:lnSpc>
                          <a:spcPct val="115000"/>
                        </a:lnSpc>
                        <a:spcBef>
                          <a:spcPts val="0"/>
                        </a:spcBef>
                        <a:spcAft>
                          <a:spcPts val="0"/>
                        </a:spcAft>
                      </a:pPr>
                      <a:r>
                        <a:rPr lang="en-US" sz="1600" dirty="0"/>
                        <a:t>Data </a:t>
                      </a:r>
                      <a:r>
                        <a:rPr lang="en-US" sz="1600" dirty="0" smtClean="0"/>
                        <a:t>graphing in Excel</a:t>
                      </a:r>
                      <a:endParaRPr lang="en-US"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t>Science Class Topics</a:t>
                      </a:r>
                      <a:r>
                        <a:rPr lang="en-US" sz="1100" dirty="0"/>
                        <a:t/>
                      </a:r>
                      <a:br>
                        <a:rPr lang="en-US" sz="1100" dirty="0"/>
                      </a:br>
                      <a:r>
                        <a:rPr lang="en-US" sz="1600" dirty="0"/>
                        <a:t>Scientific Method</a:t>
                      </a:r>
                    </a:p>
                    <a:p>
                      <a:pPr marL="0" marR="0" algn="ctr">
                        <a:lnSpc>
                          <a:spcPct val="115000"/>
                        </a:lnSpc>
                        <a:spcBef>
                          <a:spcPts val="0"/>
                        </a:spcBef>
                        <a:spcAft>
                          <a:spcPts val="0"/>
                        </a:spcAft>
                      </a:pPr>
                      <a:r>
                        <a:rPr lang="en-US" sz="1600" dirty="0"/>
                        <a:t>Distance = rate • time</a:t>
                      </a:r>
                    </a:p>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a:t>Force/Motion/Energy/Work/Friction</a:t>
                      </a:r>
                      <a:br>
                        <a:rPr lang="en-US" sz="1600" dirty="0"/>
                      </a:br>
                      <a:r>
                        <a:rPr lang="en-US" sz="1600" dirty="0" smtClean="0"/>
                        <a:t>Data analysis in Excel</a:t>
                      </a:r>
                    </a:p>
                    <a:p>
                      <a:pPr marL="0" marR="0" algn="ctr">
                        <a:lnSpc>
                          <a:spcPct val="115000"/>
                        </a:lnSpc>
                        <a:spcBef>
                          <a:spcPts val="0"/>
                        </a:spcBef>
                        <a:spcAft>
                          <a:spcPts val="0"/>
                        </a:spcAft>
                      </a:pPr>
                      <a:r>
                        <a:rPr lang="en-US" sz="1600" dirty="0" smtClean="0"/>
                        <a:t>Force Labs</a:t>
                      </a:r>
                    </a:p>
                    <a:p>
                      <a:pPr marL="0" marR="0" algn="ctr">
                        <a:lnSpc>
                          <a:spcPct val="115000"/>
                        </a:lnSpc>
                        <a:spcBef>
                          <a:spcPts val="0"/>
                        </a:spcBef>
                        <a:spcAft>
                          <a:spcPts val="0"/>
                        </a:spcAft>
                      </a:pPr>
                      <a:endParaRPr lang="en-US" sz="1600" dirty="0" smtClean="0"/>
                    </a:p>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t>Build</a:t>
                      </a:r>
                      <a:r>
                        <a:rPr lang="en-US" sz="1600" baseline="0" dirty="0" smtClean="0"/>
                        <a:t> Puff Mobiles</a:t>
                      </a:r>
                      <a:endParaRPr lang="en-US" sz="1600" dirty="0"/>
                    </a:p>
                    <a:p>
                      <a:pPr marL="0" marR="0" algn="ctr">
                        <a:lnSpc>
                          <a:spcPct val="115000"/>
                        </a:lnSpc>
                        <a:spcBef>
                          <a:spcPts val="0"/>
                        </a:spcBef>
                        <a:spcAft>
                          <a:spcPts val="0"/>
                        </a:spcAft>
                      </a:pPr>
                      <a:r>
                        <a:rPr lang="en-US" sz="1600" dirty="0" smtClean="0"/>
                        <a:t>Post-Test</a:t>
                      </a:r>
                      <a:endParaRPr lang="en-US" sz="16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Mostly, STEM can be done as a sort of “block” for students during the day where all components of instruction should be in the context of the project/theme.</a:t>
            </a:r>
          </a:p>
          <a:p>
            <a:endParaRPr lang="en-US" dirty="0" smtClean="0"/>
          </a:p>
          <a:p>
            <a:r>
              <a:rPr lang="en-US" dirty="0" smtClean="0"/>
              <a:t>Try to get as many disciplines involved as </a:t>
            </a:r>
            <a:r>
              <a:rPr lang="en-US" dirty="0" smtClean="0"/>
              <a:t>possible.</a:t>
            </a:r>
            <a:endParaRPr lang="en-US" dirty="0"/>
          </a:p>
        </p:txBody>
      </p:sp>
      <p:sp>
        <p:nvSpPr>
          <p:cNvPr id="3" name="Title 2"/>
          <p:cNvSpPr>
            <a:spLocks noGrp="1"/>
          </p:cNvSpPr>
          <p:nvPr>
            <p:ph type="title"/>
          </p:nvPr>
        </p:nvSpPr>
        <p:spPr/>
        <p:txBody>
          <a:bodyPr/>
          <a:lstStyle/>
          <a:p>
            <a:r>
              <a:rPr lang="en-US" dirty="0" smtClean="0"/>
              <a:t>The Where…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sz="2800" dirty="0" smtClean="0"/>
              <a:t>“The </a:t>
            </a:r>
            <a:r>
              <a:rPr lang="en-US" sz="2800" b="1" dirty="0" smtClean="0"/>
              <a:t>science, technology, engineering, and mathematics (STEM) fields</a:t>
            </a:r>
            <a:r>
              <a:rPr lang="en-US" sz="2800" dirty="0" smtClean="0"/>
              <a:t> are collectively considered core technological underpinnings of an advanced society, according to both the National Research Council and the National Science Foundation. In many forums (including political/governmental and academic) the strength of the STEM workforce is viewed as an indicator of a nation's ability to sustain itself. Maintaining a citizenry that is well versed in the STEM fields is a key portion of the public education agenda of the United States of America. Substantial lobbying is underway in Washington, DC to raise awareness of STEM education issues.”</a:t>
            </a:r>
          </a:p>
          <a:p>
            <a:pPr>
              <a:buNone/>
            </a:pPr>
            <a:r>
              <a:rPr lang="en-US" sz="2800" dirty="0" smtClean="0"/>
              <a:t>Reference: http://en.wikipedia.org/wiki/STEM_fields</a:t>
            </a:r>
          </a:p>
          <a:p>
            <a:endParaRPr lang="en-US" dirty="0"/>
          </a:p>
        </p:txBody>
      </p:sp>
      <p:sp>
        <p:nvSpPr>
          <p:cNvPr id="3" name="Title 2"/>
          <p:cNvSpPr>
            <a:spLocks noGrp="1"/>
          </p:cNvSpPr>
          <p:nvPr>
            <p:ph type="title"/>
          </p:nvPr>
        </p:nvSpPr>
        <p:spPr/>
        <p:txBody>
          <a:bodyPr/>
          <a:lstStyle/>
          <a:p>
            <a:r>
              <a:rPr lang="en-US" dirty="0" smtClean="0"/>
              <a:t>The WHY…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How…</a:t>
            </a:r>
            <a:endParaRPr lang="en-US" dirty="0"/>
          </a:p>
        </p:txBody>
      </p:sp>
      <p:graphicFrame>
        <p:nvGraphicFramePr>
          <p:cNvPr id="4" name="Table 3"/>
          <p:cNvGraphicFramePr>
            <a:graphicFrameLocks noGrp="1"/>
          </p:cNvGraphicFramePr>
          <p:nvPr/>
        </p:nvGraphicFramePr>
        <p:xfrm>
          <a:off x="533400" y="1397000"/>
          <a:ext cx="8153400" cy="4419600"/>
        </p:xfrm>
        <a:graphic>
          <a:graphicData uri="http://schemas.openxmlformats.org/drawingml/2006/table">
            <a:tbl>
              <a:tblPr firstRow="1" bandRow="1">
                <a:tableStyleId>{69CF1AB2-1976-4502-BF36-3FF5EA218861}</a:tableStyleId>
              </a:tblPr>
              <a:tblGrid>
                <a:gridCol w="1219200"/>
                <a:gridCol w="6934200"/>
              </a:tblGrid>
              <a:tr h="863600">
                <a:tc>
                  <a:txBody>
                    <a:bodyPr/>
                    <a:lstStyle/>
                    <a:p>
                      <a:pPr algn="ctr"/>
                      <a:r>
                        <a:rPr lang="en-US" sz="4800" b="1" dirty="0" smtClean="0">
                          <a:effectLst>
                            <a:outerShdw blurRad="38100" dist="38100" dir="2700000" algn="tl">
                              <a:srgbClr val="000000">
                                <a:alpha val="43137"/>
                              </a:srgbClr>
                            </a:outerShdw>
                          </a:effectLst>
                        </a:rPr>
                        <a:t>F</a:t>
                      </a:r>
                      <a:endParaRPr lang="en-US" sz="4800" b="1" dirty="0">
                        <a:effectLst>
                          <a:outerShdw blurRad="38100" dist="38100" dir="2700000" algn="tl">
                            <a:srgbClr val="000000">
                              <a:alpha val="43137"/>
                            </a:srgbClr>
                          </a:outerShdw>
                        </a:effectLst>
                      </a:endParaRPr>
                    </a:p>
                  </a:txBody>
                  <a:tcPr anchor="ctr"/>
                </a:tc>
                <a:tc>
                  <a:txBody>
                    <a:bodyPr/>
                    <a:lstStyle/>
                    <a:p>
                      <a:pPr algn="ctr"/>
                      <a:r>
                        <a:rPr lang="en-US" b="0" dirty="0" smtClean="0"/>
                        <a:t>Take a FACTUAL appraisal</a:t>
                      </a:r>
                      <a:r>
                        <a:rPr lang="en-US" b="0" baseline="0" dirty="0" smtClean="0"/>
                        <a:t> of your students and where they stand with the content they must know to participate </a:t>
                      </a:r>
                      <a:r>
                        <a:rPr lang="en-US" b="0" u="sng" baseline="0" dirty="0" smtClean="0"/>
                        <a:t>meaningfully</a:t>
                      </a:r>
                      <a:r>
                        <a:rPr lang="en-US" b="0" baseline="0" dirty="0" smtClean="0"/>
                        <a:t> in this project.</a:t>
                      </a:r>
                      <a:endParaRPr lang="en-US" b="0" dirty="0"/>
                    </a:p>
                  </a:txBody>
                  <a:tcPr anchor="ctr"/>
                </a:tc>
              </a:tr>
              <a:tr h="863600">
                <a:tc>
                  <a:txBody>
                    <a:bodyPr/>
                    <a:lstStyle/>
                    <a:p>
                      <a:pPr algn="ctr"/>
                      <a:r>
                        <a:rPr lang="en-US" sz="4800" b="1" dirty="0" smtClean="0">
                          <a:effectLst>
                            <a:outerShdw blurRad="38100" dist="38100" dir="2700000" algn="tl">
                              <a:srgbClr val="000000">
                                <a:alpha val="43137"/>
                              </a:srgbClr>
                            </a:outerShdw>
                          </a:effectLst>
                        </a:rPr>
                        <a:t>M</a:t>
                      </a:r>
                      <a:endParaRPr lang="en-US" sz="4800" b="1" dirty="0">
                        <a:effectLst>
                          <a:outerShdw blurRad="38100" dist="38100" dir="2700000" algn="tl">
                            <a:srgbClr val="000000">
                              <a:alpha val="43137"/>
                            </a:srgbClr>
                          </a:outerShdw>
                        </a:effectLst>
                      </a:endParaRPr>
                    </a:p>
                  </a:txBody>
                  <a:tcPr anchor="ctr"/>
                </a:tc>
                <a:tc>
                  <a:txBody>
                    <a:bodyPr/>
                    <a:lstStyle/>
                    <a:p>
                      <a:pPr algn="ctr"/>
                      <a:r>
                        <a:rPr lang="en-US" dirty="0" smtClean="0"/>
                        <a:t>MECHANICAL</a:t>
                      </a:r>
                      <a:r>
                        <a:rPr lang="en-US" baseline="0" dirty="0" smtClean="0"/>
                        <a:t> development labs are used to address deficiencies in students who have them.</a:t>
                      </a:r>
                      <a:endParaRPr lang="en-US" dirty="0"/>
                    </a:p>
                  </a:txBody>
                  <a:tcPr anchor="ctr"/>
                </a:tc>
              </a:tr>
              <a:tr h="863600">
                <a:tc>
                  <a:txBody>
                    <a:bodyPr/>
                    <a:lstStyle/>
                    <a:p>
                      <a:pPr algn="ctr"/>
                      <a:r>
                        <a:rPr lang="en-US" sz="4800" b="1" dirty="0" smtClean="0">
                          <a:effectLst>
                            <a:outerShdw blurRad="38100" dist="38100" dir="2700000" algn="tl">
                              <a:srgbClr val="000000">
                                <a:alpha val="43137"/>
                              </a:srgbClr>
                            </a:outerShdw>
                          </a:effectLst>
                        </a:rPr>
                        <a:t>P</a:t>
                      </a:r>
                      <a:endParaRPr lang="en-US" sz="4800" b="1" dirty="0">
                        <a:effectLst>
                          <a:outerShdw blurRad="38100" dist="38100" dir="2700000" algn="tl">
                            <a:srgbClr val="000000">
                              <a:alpha val="43137"/>
                            </a:srgbClr>
                          </a:outerShdw>
                        </a:effectLst>
                      </a:endParaRPr>
                    </a:p>
                  </a:txBody>
                  <a:tcPr anchor="ctr"/>
                </a:tc>
                <a:tc>
                  <a:txBody>
                    <a:bodyPr/>
                    <a:lstStyle/>
                    <a:p>
                      <a:pPr algn="ctr"/>
                      <a:r>
                        <a:rPr lang="en-US" dirty="0" smtClean="0"/>
                        <a:t>Students will have</a:t>
                      </a:r>
                      <a:r>
                        <a:rPr lang="en-US" baseline="0" dirty="0" smtClean="0"/>
                        <a:t> to prove their PROFICIENCY of key topics to advance to the more interesting/fun stages.</a:t>
                      </a:r>
                      <a:endParaRPr lang="en-US" dirty="0"/>
                    </a:p>
                  </a:txBody>
                  <a:tcPr anchor="ctr"/>
                </a:tc>
              </a:tr>
              <a:tr h="863600">
                <a:tc>
                  <a:txBody>
                    <a:bodyPr/>
                    <a:lstStyle/>
                    <a:p>
                      <a:pPr algn="ctr"/>
                      <a:r>
                        <a:rPr lang="en-US" sz="4800" b="1" dirty="0" smtClean="0">
                          <a:effectLst>
                            <a:outerShdw blurRad="38100" dist="38100" dir="2700000" algn="tl">
                              <a:srgbClr val="000000">
                                <a:alpha val="43137"/>
                              </a:srgbClr>
                            </a:outerShdw>
                          </a:effectLst>
                        </a:rPr>
                        <a:t>C</a:t>
                      </a:r>
                      <a:endParaRPr lang="en-US" sz="4800" b="1" dirty="0">
                        <a:effectLst>
                          <a:outerShdw blurRad="38100" dist="38100" dir="2700000" algn="tl">
                            <a:srgbClr val="000000">
                              <a:alpha val="43137"/>
                            </a:srgbClr>
                          </a:outerShdw>
                        </a:effectLst>
                      </a:endParaRPr>
                    </a:p>
                  </a:txBody>
                  <a:tcPr anchor="ctr"/>
                </a:tc>
                <a:tc>
                  <a:txBody>
                    <a:bodyPr/>
                    <a:lstStyle/>
                    <a:p>
                      <a:pPr algn="ctr"/>
                      <a:r>
                        <a:rPr lang="en-US" dirty="0" smtClean="0"/>
                        <a:t>Students CREATE</a:t>
                      </a:r>
                      <a:r>
                        <a:rPr lang="en-US" baseline="0" dirty="0" smtClean="0"/>
                        <a:t> </a:t>
                      </a:r>
                      <a:r>
                        <a:rPr lang="en-US" baseline="0" dirty="0" smtClean="0"/>
                        <a:t>or improve a </a:t>
                      </a:r>
                      <a:r>
                        <a:rPr lang="en-US" baseline="0" dirty="0" smtClean="0"/>
                        <a:t>product or design that forces them to use their acquired knowledge in CREATIVE new ways.</a:t>
                      </a:r>
                      <a:endParaRPr lang="en-US" dirty="0"/>
                    </a:p>
                  </a:txBody>
                  <a:tcPr anchor="ctr"/>
                </a:tc>
              </a:tr>
              <a:tr h="863600">
                <a:tc>
                  <a:txBody>
                    <a:bodyPr/>
                    <a:lstStyle/>
                    <a:p>
                      <a:pPr algn="ctr"/>
                      <a:r>
                        <a:rPr lang="en-US" sz="4800" b="1" dirty="0" smtClean="0">
                          <a:effectLst>
                            <a:outerShdw blurRad="38100" dist="38100" dir="2700000" algn="tl">
                              <a:srgbClr val="000000">
                                <a:alpha val="43137"/>
                              </a:srgbClr>
                            </a:outerShdw>
                          </a:effectLst>
                        </a:rPr>
                        <a:t>M</a:t>
                      </a:r>
                      <a:endParaRPr lang="en-US" sz="4800" b="1" dirty="0">
                        <a:effectLst>
                          <a:outerShdw blurRad="38100" dist="38100" dir="2700000" algn="tl">
                            <a:srgbClr val="000000">
                              <a:alpha val="43137"/>
                            </a:srgbClr>
                          </a:outerShdw>
                        </a:effectLst>
                      </a:endParaRPr>
                    </a:p>
                  </a:txBody>
                  <a:tcPr anchor="ctr"/>
                </a:tc>
                <a:tc>
                  <a:txBody>
                    <a:bodyPr/>
                    <a:lstStyle/>
                    <a:p>
                      <a:pPr algn="ctr"/>
                      <a:r>
                        <a:rPr lang="en-US" dirty="0" smtClean="0"/>
                        <a:t>Students prove their MASTERY of</a:t>
                      </a:r>
                      <a:r>
                        <a:rPr lang="en-US" baseline="0" dirty="0" smtClean="0"/>
                        <a:t> the content.</a:t>
                      </a:r>
                      <a:endParaRPr lang="en-US" dirty="0"/>
                    </a:p>
                  </a:txBody>
                  <a:tcPr anchor="ct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134</TotalTime>
  <Words>817</Words>
  <Application>Microsoft Office PowerPoint</Application>
  <PresentationFormat>On-screen Show (4:3)</PresentationFormat>
  <Paragraphs>111</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Slide 1</vt:lpstr>
      <vt:lpstr>The WHO</vt:lpstr>
      <vt:lpstr>The WHAT</vt:lpstr>
      <vt:lpstr>The WHEN</vt:lpstr>
      <vt:lpstr>An example…</vt:lpstr>
      <vt:lpstr>An example…</vt:lpstr>
      <vt:lpstr>The Where…</vt:lpstr>
      <vt:lpstr>The WHY…</vt:lpstr>
      <vt:lpstr>The How…</vt:lpstr>
      <vt:lpstr>Factual Appraisal</vt:lpstr>
      <vt:lpstr>Mechanical labs</vt:lpstr>
      <vt:lpstr>Proficiency</vt:lpstr>
      <vt:lpstr>Creative</vt:lpstr>
      <vt:lpstr>Creative</vt:lpstr>
      <vt:lpstr>Mastery Appraisal</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krberry</cp:lastModifiedBy>
  <cp:revision>28</cp:revision>
  <dcterms:created xsi:type="dcterms:W3CDTF">2010-07-15T19:49:55Z</dcterms:created>
  <dcterms:modified xsi:type="dcterms:W3CDTF">2010-07-19T02:03:10Z</dcterms:modified>
</cp:coreProperties>
</file>